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78"/>
  </p:notesMasterIdLst>
  <p:handoutMasterIdLst>
    <p:handoutMasterId r:id="rId79"/>
  </p:handoutMasterIdLst>
  <p:sldIdLst>
    <p:sldId id="256" r:id="rId5"/>
    <p:sldId id="257" r:id="rId6"/>
    <p:sldId id="258" r:id="rId7"/>
    <p:sldId id="286" r:id="rId8"/>
    <p:sldId id="287" r:id="rId9"/>
    <p:sldId id="288" r:id="rId10"/>
    <p:sldId id="289" r:id="rId11"/>
    <p:sldId id="290" r:id="rId12"/>
    <p:sldId id="291" r:id="rId13"/>
    <p:sldId id="292" r:id="rId14"/>
    <p:sldId id="331" r:id="rId15"/>
    <p:sldId id="324" r:id="rId16"/>
    <p:sldId id="293" r:id="rId17"/>
    <p:sldId id="294" r:id="rId18"/>
    <p:sldId id="295" r:id="rId19"/>
    <p:sldId id="296" r:id="rId20"/>
    <p:sldId id="297" r:id="rId21"/>
    <p:sldId id="313" r:id="rId22"/>
    <p:sldId id="260" r:id="rId23"/>
    <p:sldId id="261" r:id="rId24"/>
    <p:sldId id="262" r:id="rId25"/>
    <p:sldId id="263" r:id="rId26"/>
    <p:sldId id="264" r:id="rId27"/>
    <p:sldId id="265" r:id="rId28"/>
    <p:sldId id="266" r:id="rId29"/>
    <p:sldId id="267" r:id="rId30"/>
    <p:sldId id="268" r:id="rId31"/>
    <p:sldId id="269" r:id="rId32"/>
    <p:sldId id="270" r:id="rId33"/>
    <p:sldId id="271" r:id="rId34"/>
    <p:sldId id="272" r:id="rId35"/>
    <p:sldId id="273" r:id="rId36"/>
    <p:sldId id="315" r:id="rId37"/>
    <p:sldId id="316" r:id="rId38"/>
    <p:sldId id="317" r:id="rId39"/>
    <p:sldId id="379" r:id="rId40"/>
    <p:sldId id="274" r:id="rId41"/>
    <p:sldId id="275" r:id="rId42"/>
    <p:sldId id="276" r:id="rId43"/>
    <p:sldId id="277" r:id="rId44"/>
    <p:sldId id="278" r:id="rId45"/>
    <p:sldId id="279" r:id="rId46"/>
    <p:sldId id="280" r:id="rId47"/>
    <p:sldId id="281" r:id="rId48"/>
    <p:sldId id="282" r:id="rId49"/>
    <p:sldId id="283" r:id="rId50"/>
    <p:sldId id="284" r:id="rId51"/>
    <p:sldId id="299" r:id="rId52"/>
    <p:sldId id="300" r:id="rId53"/>
    <p:sldId id="301" r:id="rId54"/>
    <p:sldId id="302" r:id="rId55"/>
    <p:sldId id="303" r:id="rId56"/>
    <p:sldId id="304" r:id="rId57"/>
    <p:sldId id="305" r:id="rId58"/>
    <p:sldId id="306" r:id="rId59"/>
    <p:sldId id="307" r:id="rId60"/>
    <p:sldId id="308" r:id="rId61"/>
    <p:sldId id="309" r:id="rId62"/>
    <p:sldId id="310" r:id="rId63"/>
    <p:sldId id="311" r:id="rId64"/>
    <p:sldId id="312" r:id="rId65"/>
    <p:sldId id="378" r:id="rId66"/>
    <p:sldId id="314" r:id="rId67"/>
    <p:sldId id="366" r:id="rId68"/>
    <p:sldId id="377" r:id="rId69"/>
    <p:sldId id="367" r:id="rId70"/>
    <p:sldId id="368" r:id="rId71"/>
    <p:sldId id="369" r:id="rId72"/>
    <p:sldId id="370" r:id="rId73"/>
    <p:sldId id="371" r:id="rId74"/>
    <p:sldId id="372" r:id="rId75"/>
    <p:sldId id="373" r:id="rId76"/>
    <p:sldId id="374" r:id="rId7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3350"/>
    <a:srgbClr val="0C4360"/>
    <a:srgbClr val="1B6872"/>
    <a:srgbClr val="63B7C6"/>
    <a:srgbClr val="002136"/>
    <a:srgbClr val="0C75AC"/>
    <a:srgbClr val="0024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60"/>
  </p:normalViewPr>
  <p:slideViewPr>
    <p:cSldViewPr snapToGrid="0">
      <p:cViewPr varScale="1">
        <p:scale>
          <a:sx n="78" d="100"/>
          <a:sy n="78" d="100"/>
        </p:scale>
        <p:origin x="878" y="62"/>
      </p:cViewPr>
      <p:guideLst>
        <p:guide orient="horz" pos="2160"/>
        <p:guide pos="3840"/>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B60158-9E1D-4DC4-91B6-C565758BAF54}"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D42CD9A3-C939-4630-B148-AD8074971ADF}">
      <dgm:prSet/>
      <dgm:spPr/>
      <dgm:t>
        <a:bodyPr anchor="b"/>
        <a:lstStyle/>
        <a:p>
          <a:r>
            <a:rPr lang="en-GB" b="1" dirty="0"/>
            <a:t>PLACEMENT</a:t>
          </a:r>
          <a:endParaRPr lang="en-GB" dirty="0"/>
        </a:p>
      </dgm:t>
    </dgm:pt>
    <dgm:pt modelId="{2A73E9CE-BB05-43CC-89AF-AD4323DC6A1B}" type="parTrans" cxnId="{F4E05533-5778-430E-94FD-05A7303DFC12}">
      <dgm:prSet/>
      <dgm:spPr/>
      <dgm:t>
        <a:bodyPr/>
        <a:lstStyle/>
        <a:p>
          <a:endParaRPr lang="en-US"/>
        </a:p>
      </dgm:t>
    </dgm:pt>
    <dgm:pt modelId="{814E4C8B-2E48-40FC-A5AE-FC971338001D}" type="sibTrans" cxnId="{F4E05533-5778-430E-94FD-05A7303DFC12}">
      <dgm:prSet/>
      <dgm:spPr/>
      <dgm:t>
        <a:bodyPr/>
        <a:lstStyle/>
        <a:p>
          <a:endParaRPr lang="en-US"/>
        </a:p>
      </dgm:t>
    </dgm:pt>
    <dgm:pt modelId="{5AAE6F47-5FAB-453E-8611-311D8EFE7F2D}">
      <dgm:prSet/>
      <dgm:spPr/>
      <dgm:t>
        <a:bodyPr/>
        <a:lstStyle/>
        <a:p>
          <a:r>
            <a:rPr lang="en-GB" b="1" dirty="0"/>
            <a:t>LAYERING</a:t>
          </a:r>
          <a:endParaRPr lang="en-GB" dirty="0"/>
        </a:p>
      </dgm:t>
    </dgm:pt>
    <dgm:pt modelId="{A126F5D2-4FB1-4CFB-B80C-24773F2B6A5F}" type="parTrans" cxnId="{780CD793-8A89-4705-84EB-F954D58C317C}">
      <dgm:prSet/>
      <dgm:spPr/>
      <dgm:t>
        <a:bodyPr/>
        <a:lstStyle/>
        <a:p>
          <a:endParaRPr lang="en-US"/>
        </a:p>
      </dgm:t>
    </dgm:pt>
    <dgm:pt modelId="{1314FC58-1A9F-436F-8A6A-CF54BA456273}" type="sibTrans" cxnId="{780CD793-8A89-4705-84EB-F954D58C317C}">
      <dgm:prSet/>
      <dgm:spPr/>
      <dgm:t>
        <a:bodyPr/>
        <a:lstStyle/>
        <a:p>
          <a:endParaRPr lang="en-US"/>
        </a:p>
      </dgm:t>
    </dgm:pt>
    <dgm:pt modelId="{167B033C-F992-428D-BB6A-C191131C11AE}">
      <dgm:prSet custT="1"/>
      <dgm:spPr/>
      <dgm:t>
        <a:bodyPr/>
        <a:lstStyle/>
        <a:p>
          <a:r>
            <a:rPr lang="en-GB" sz="1400" b="1" dirty="0"/>
            <a:t>INTEGRATION</a:t>
          </a:r>
          <a:r>
            <a:rPr lang="en-GB" sz="1300" dirty="0"/>
            <a:t> </a:t>
          </a:r>
        </a:p>
      </dgm:t>
    </dgm:pt>
    <dgm:pt modelId="{6F6BC296-5076-4168-8541-5EFBA42AA9DC}" type="parTrans" cxnId="{A9138F90-EC2B-44AB-9042-D5BDF7C339EC}">
      <dgm:prSet/>
      <dgm:spPr/>
      <dgm:t>
        <a:bodyPr/>
        <a:lstStyle/>
        <a:p>
          <a:endParaRPr lang="en-US"/>
        </a:p>
      </dgm:t>
    </dgm:pt>
    <dgm:pt modelId="{02FE88F7-A23D-43F7-B841-941790641681}" type="sibTrans" cxnId="{A9138F90-EC2B-44AB-9042-D5BDF7C339EC}">
      <dgm:prSet/>
      <dgm:spPr/>
      <dgm:t>
        <a:bodyPr/>
        <a:lstStyle/>
        <a:p>
          <a:endParaRPr lang="en-US"/>
        </a:p>
      </dgm:t>
    </dgm:pt>
    <dgm:pt modelId="{F87B133D-CC1C-4992-B7A5-DA667B28F4C2}">
      <dgm:prSet custT="1"/>
      <dgm:spPr/>
      <dgm:t>
        <a:bodyPr/>
        <a:lstStyle/>
        <a:p>
          <a:pPr>
            <a:buNone/>
          </a:pPr>
          <a:r>
            <a:rPr lang="en-GB" sz="2000" dirty="0"/>
            <a:t>The process of getting criminal money into the financial system;</a:t>
          </a:r>
          <a:endParaRPr lang="en-US" sz="2100" dirty="0"/>
        </a:p>
      </dgm:t>
    </dgm:pt>
    <dgm:pt modelId="{999DB1FF-990C-45B0-A89D-26595A3E9D58}" type="parTrans" cxnId="{445450B9-5E1E-458A-BDA5-783F956669B9}">
      <dgm:prSet/>
      <dgm:spPr/>
      <dgm:t>
        <a:bodyPr/>
        <a:lstStyle/>
        <a:p>
          <a:endParaRPr lang="en-US"/>
        </a:p>
      </dgm:t>
    </dgm:pt>
    <dgm:pt modelId="{ACF6E7E9-644E-47A8-9E3A-45609CD21EC2}" type="sibTrans" cxnId="{445450B9-5E1E-458A-BDA5-783F956669B9}">
      <dgm:prSet/>
      <dgm:spPr/>
      <dgm:t>
        <a:bodyPr/>
        <a:lstStyle/>
        <a:p>
          <a:endParaRPr lang="en-US"/>
        </a:p>
      </dgm:t>
    </dgm:pt>
    <dgm:pt modelId="{3474C18D-9020-424C-9D68-DF1BC46631B3}">
      <dgm:prSet custT="1"/>
      <dgm:spPr/>
      <dgm:t>
        <a:bodyPr/>
        <a:lstStyle/>
        <a:p>
          <a:pPr>
            <a:buNone/>
          </a:pPr>
          <a:r>
            <a:rPr lang="en-GB" sz="2000" dirty="0"/>
            <a:t>The process of moving money in the financial system through complex transactions, often via companies and trusts;</a:t>
          </a:r>
          <a:endParaRPr lang="en-US" sz="2100" dirty="0"/>
        </a:p>
      </dgm:t>
    </dgm:pt>
    <dgm:pt modelId="{DAA74698-3448-450B-B110-362C5CDF6293}" type="parTrans" cxnId="{CE83DF31-D866-43C6-9C23-9E4CD5197C39}">
      <dgm:prSet/>
      <dgm:spPr/>
      <dgm:t>
        <a:bodyPr/>
        <a:lstStyle/>
        <a:p>
          <a:endParaRPr lang="en-US"/>
        </a:p>
      </dgm:t>
    </dgm:pt>
    <dgm:pt modelId="{8CC98CB1-1063-471A-BC5B-3F79A66F8793}" type="sibTrans" cxnId="{CE83DF31-D866-43C6-9C23-9E4CD5197C39}">
      <dgm:prSet/>
      <dgm:spPr/>
      <dgm:t>
        <a:bodyPr/>
        <a:lstStyle/>
        <a:p>
          <a:endParaRPr lang="en-US"/>
        </a:p>
      </dgm:t>
    </dgm:pt>
    <dgm:pt modelId="{BADBF2A3-24D6-485B-824C-92364870DF56}">
      <dgm:prSet custT="1"/>
      <dgm:spPr/>
      <dgm:t>
        <a:bodyPr/>
        <a:lstStyle/>
        <a:p>
          <a:pPr algn="l">
            <a:buNone/>
          </a:pPr>
          <a:r>
            <a:rPr lang="en-GB" sz="2000" b="0" dirty="0"/>
            <a:t>The process by which criminal money ultimately becomes absorbed into the economy as legitimate funds or assets, such as through investment in real estate.</a:t>
          </a:r>
          <a:endParaRPr lang="en-US" sz="2100" b="0" dirty="0"/>
        </a:p>
      </dgm:t>
    </dgm:pt>
    <dgm:pt modelId="{49D4651C-4B9E-4FD7-A1F9-D66C23B94BBE}" type="parTrans" cxnId="{0F80E747-B448-4313-8360-595F9DB5A00B}">
      <dgm:prSet/>
      <dgm:spPr/>
      <dgm:t>
        <a:bodyPr/>
        <a:lstStyle/>
        <a:p>
          <a:endParaRPr lang="en-US"/>
        </a:p>
      </dgm:t>
    </dgm:pt>
    <dgm:pt modelId="{F915BF2F-9222-44F9-9C57-CAC9033C8FBA}" type="sibTrans" cxnId="{0F80E747-B448-4313-8360-595F9DB5A00B}">
      <dgm:prSet/>
      <dgm:spPr/>
      <dgm:t>
        <a:bodyPr/>
        <a:lstStyle/>
        <a:p>
          <a:endParaRPr lang="en-US"/>
        </a:p>
      </dgm:t>
    </dgm:pt>
    <dgm:pt modelId="{BE1D0EBA-4EC8-4A03-898B-89330E58183C}" type="pres">
      <dgm:prSet presAssocID="{C0B60158-9E1D-4DC4-91B6-C565758BAF54}" presName="linearFlow" presStyleCnt="0">
        <dgm:presLayoutVars>
          <dgm:dir/>
          <dgm:animLvl val="lvl"/>
          <dgm:resizeHandles val="exact"/>
        </dgm:presLayoutVars>
      </dgm:prSet>
      <dgm:spPr/>
    </dgm:pt>
    <dgm:pt modelId="{4E1F7047-868D-4680-9177-9878EF66D435}" type="pres">
      <dgm:prSet presAssocID="{D42CD9A3-C939-4630-B148-AD8074971ADF}" presName="composite" presStyleCnt="0"/>
      <dgm:spPr/>
    </dgm:pt>
    <dgm:pt modelId="{EDE5DEC7-1B49-4DDE-A4F5-599EBC9E172F}" type="pres">
      <dgm:prSet presAssocID="{D42CD9A3-C939-4630-B148-AD8074971ADF}" presName="parentText" presStyleLbl="alignNode1" presStyleIdx="0" presStyleCnt="3" custScaleX="121000">
        <dgm:presLayoutVars>
          <dgm:chMax val="1"/>
          <dgm:bulletEnabled val="1"/>
        </dgm:presLayoutVars>
      </dgm:prSet>
      <dgm:spPr/>
    </dgm:pt>
    <dgm:pt modelId="{948F6128-A870-4919-947C-366C23647586}" type="pres">
      <dgm:prSet presAssocID="{D42CD9A3-C939-4630-B148-AD8074971ADF}" presName="descendantText" presStyleLbl="alignAcc1" presStyleIdx="0" presStyleCnt="3" custScaleX="94857" custLinFactNeighborX="3969" custLinFactNeighborY="-1937">
        <dgm:presLayoutVars>
          <dgm:bulletEnabled val="1"/>
        </dgm:presLayoutVars>
      </dgm:prSet>
      <dgm:spPr/>
    </dgm:pt>
    <dgm:pt modelId="{AF12C5AA-6B27-4A4D-8398-5E89D9753F7B}" type="pres">
      <dgm:prSet presAssocID="{814E4C8B-2E48-40FC-A5AE-FC971338001D}" presName="sp" presStyleCnt="0"/>
      <dgm:spPr/>
    </dgm:pt>
    <dgm:pt modelId="{69367949-AAB6-4471-950E-0552FF78FB85}" type="pres">
      <dgm:prSet presAssocID="{5AAE6F47-5FAB-453E-8611-311D8EFE7F2D}" presName="composite" presStyleCnt="0"/>
      <dgm:spPr/>
    </dgm:pt>
    <dgm:pt modelId="{C0ACD24F-A1FA-481A-B033-48B4D18B85FD}" type="pres">
      <dgm:prSet presAssocID="{5AAE6F47-5FAB-453E-8611-311D8EFE7F2D}" presName="parentText" presStyleLbl="alignNode1" presStyleIdx="1" presStyleCnt="3" custScaleX="121000">
        <dgm:presLayoutVars>
          <dgm:chMax val="1"/>
          <dgm:bulletEnabled val="1"/>
        </dgm:presLayoutVars>
      </dgm:prSet>
      <dgm:spPr/>
    </dgm:pt>
    <dgm:pt modelId="{686CB3AC-E69D-455C-AB34-AD19FB66A423}" type="pres">
      <dgm:prSet presAssocID="{5AAE6F47-5FAB-453E-8611-311D8EFE7F2D}" presName="descendantText" presStyleLbl="alignAcc1" presStyleIdx="1" presStyleCnt="3" custScaleX="94662" custLinFactNeighborX="2978" custLinFactNeighborY="3876">
        <dgm:presLayoutVars>
          <dgm:bulletEnabled val="1"/>
        </dgm:presLayoutVars>
      </dgm:prSet>
      <dgm:spPr/>
    </dgm:pt>
    <dgm:pt modelId="{A177EDBE-BB49-43CA-9205-5158C8BDA629}" type="pres">
      <dgm:prSet presAssocID="{1314FC58-1A9F-436F-8A6A-CF54BA456273}" presName="sp" presStyleCnt="0"/>
      <dgm:spPr/>
    </dgm:pt>
    <dgm:pt modelId="{2B86AD43-C9BE-4730-874D-AFF9009729DE}" type="pres">
      <dgm:prSet presAssocID="{167B033C-F992-428D-BB6A-C191131C11AE}" presName="composite" presStyleCnt="0"/>
      <dgm:spPr/>
    </dgm:pt>
    <dgm:pt modelId="{D6F9091C-E427-4227-861C-F7B42205D997}" type="pres">
      <dgm:prSet presAssocID="{167B033C-F992-428D-BB6A-C191131C11AE}" presName="parentText" presStyleLbl="alignNode1" presStyleIdx="2" presStyleCnt="3" custScaleX="121000" custLinFactNeighborX="1799" custLinFactNeighborY="-8187">
        <dgm:presLayoutVars>
          <dgm:chMax val="1"/>
          <dgm:bulletEnabled val="1"/>
        </dgm:presLayoutVars>
      </dgm:prSet>
      <dgm:spPr/>
    </dgm:pt>
    <dgm:pt modelId="{4883E1FC-48CC-4F68-BDDE-8BEA90767D4F}" type="pres">
      <dgm:prSet presAssocID="{167B033C-F992-428D-BB6A-C191131C11AE}" presName="descendantText" presStyleLbl="alignAcc1" presStyleIdx="2" presStyleCnt="3" custScaleX="94966" custLinFactNeighborX="3969" custLinFactNeighborY="-1937">
        <dgm:presLayoutVars>
          <dgm:bulletEnabled val="1"/>
        </dgm:presLayoutVars>
      </dgm:prSet>
      <dgm:spPr/>
    </dgm:pt>
  </dgm:ptLst>
  <dgm:cxnLst>
    <dgm:cxn modelId="{98473606-15CB-4310-BDD9-027C558309F8}" type="presOf" srcId="{167B033C-F992-428D-BB6A-C191131C11AE}" destId="{D6F9091C-E427-4227-861C-F7B42205D997}" srcOrd="0" destOrd="0" presId="urn:microsoft.com/office/officeart/2005/8/layout/chevron2"/>
    <dgm:cxn modelId="{54E66814-2124-4F73-9A8C-2CECE74E877A}" type="presOf" srcId="{F87B133D-CC1C-4992-B7A5-DA667B28F4C2}" destId="{948F6128-A870-4919-947C-366C23647586}" srcOrd="0" destOrd="0" presId="urn:microsoft.com/office/officeart/2005/8/layout/chevron2"/>
    <dgm:cxn modelId="{1354D31B-6B90-4950-AF20-03EF72DFA168}" type="presOf" srcId="{D42CD9A3-C939-4630-B148-AD8074971ADF}" destId="{EDE5DEC7-1B49-4DDE-A4F5-599EBC9E172F}" srcOrd="0" destOrd="0" presId="urn:microsoft.com/office/officeart/2005/8/layout/chevron2"/>
    <dgm:cxn modelId="{CE83DF31-D866-43C6-9C23-9E4CD5197C39}" srcId="{5AAE6F47-5FAB-453E-8611-311D8EFE7F2D}" destId="{3474C18D-9020-424C-9D68-DF1BC46631B3}" srcOrd="0" destOrd="0" parTransId="{DAA74698-3448-450B-B110-362C5CDF6293}" sibTransId="{8CC98CB1-1063-471A-BC5B-3F79A66F8793}"/>
    <dgm:cxn modelId="{F4E05533-5778-430E-94FD-05A7303DFC12}" srcId="{C0B60158-9E1D-4DC4-91B6-C565758BAF54}" destId="{D42CD9A3-C939-4630-B148-AD8074971ADF}" srcOrd="0" destOrd="0" parTransId="{2A73E9CE-BB05-43CC-89AF-AD4323DC6A1B}" sibTransId="{814E4C8B-2E48-40FC-A5AE-FC971338001D}"/>
    <dgm:cxn modelId="{4D88465F-F2B7-47AA-BE74-B715504F551A}" type="presOf" srcId="{BADBF2A3-24D6-485B-824C-92364870DF56}" destId="{4883E1FC-48CC-4F68-BDDE-8BEA90767D4F}" srcOrd="0" destOrd="0" presId="urn:microsoft.com/office/officeart/2005/8/layout/chevron2"/>
    <dgm:cxn modelId="{0F80E747-B448-4313-8360-595F9DB5A00B}" srcId="{167B033C-F992-428D-BB6A-C191131C11AE}" destId="{BADBF2A3-24D6-485B-824C-92364870DF56}" srcOrd="0" destOrd="0" parTransId="{49D4651C-4B9E-4FD7-A1F9-D66C23B94BBE}" sibTransId="{F915BF2F-9222-44F9-9C57-CAC9033C8FBA}"/>
    <dgm:cxn modelId="{57A1D46C-47D8-4120-A283-606D257BC180}" type="presOf" srcId="{3474C18D-9020-424C-9D68-DF1BC46631B3}" destId="{686CB3AC-E69D-455C-AB34-AD19FB66A423}" srcOrd="0" destOrd="0" presId="urn:microsoft.com/office/officeart/2005/8/layout/chevron2"/>
    <dgm:cxn modelId="{8B542088-0435-4863-8162-F4260B10C71F}" type="presOf" srcId="{C0B60158-9E1D-4DC4-91B6-C565758BAF54}" destId="{BE1D0EBA-4EC8-4A03-898B-89330E58183C}" srcOrd="0" destOrd="0" presId="urn:microsoft.com/office/officeart/2005/8/layout/chevron2"/>
    <dgm:cxn modelId="{A9138F90-EC2B-44AB-9042-D5BDF7C339EC}" srcId="{C0B60158-9E1D-4DC4-91B6-C565758BAF54}" destId="{167B033C-F992-428D-BB6A-C191131C11AE}" srcOrd="2" destOrd="0" parTransId="{6F6BC296-5076-4168-8541-5EFBA42AA9DC}" sibTransId="{02FE88F7-A23D-43F7-B841-941790641681}"/>
    <dgm:cxn modelId="{780CD793-8A89-4705-84EB-F954D58C317C}" srcId="{C0B60158-9E1D-4DC4-91B6-C565758BAF54}" destId="{5AAE6F47-5FAB-453E-8611-311D8EFE7F2D}" srcOrd="1" destOrd="0" parTransId="{A126F5D2-4FB1-4CFB-B80C-24773F2B6A5F}" sibTransId="{1314FC58-1A9F-436F-8A6A-CF54BA456273}"/>
    <dgm:cxn modelId="{98EE25AB-DF57-4EB2-B2C7-A366C22FCAF4}" type="presOf" srcId="{5AAE6F47-5FAB-453E-8611-311D8EFE7F2D}" destId="{C0ACD24F-A1FA-481A-B033-48B4D18B85FD}" srcOrd="0" destOrd="0" presId="urn:microsoft.com/office/officeart/2005/8/layout/chevron2"/>
    <dgm:cxn modelId="{445450B9-5E1E-458A-BDA5-783F956669B9}" srcId="{D42CD9A3-C939-4630-B148-AD8074971ADF}" destId="{F87B133D-CC1C-4992-B7A5-DA667B28F4C2}" srcOrd="0" destOrd="0" parTransId="{999DB1FF-990C-45B0-A89D-26595A3E9D58}" sibTransId="{ACF6E7E9-644E-47A8-9E3A-45609CD21EC2}"/>
    <dgm:cxn modelId="{A8E26762-FEF2-45DE-A2CF-1EDD4B377B7E}" type="presParOf" srcId="{BE1D0EBA-4EC8-4A03-898B-89330E58183C}" destId="{4E1F7047-868D-4680-9177-9878EF66D435}" srcOrd="0" destOrd="0" presId="urn:microsoft.com/office/officeart/2005/8/layout/chevron2"/>
    <dgm:cxn modelId="{8FC3120D-8B7D-4BEF-9AC2-D2386F7BA5E4}" type="presParOf" srcId="{4E1F7047-868D-4680-9177-9878EF66D435}" destId="{EDE5DEC7-1B49-4DDE-A4F5-599EBC9E172F}" srcOrd="0" destOrd="0" presId="urn:microsoft.com/office/officeart/2005/8/layout/chevron2"/>
    <dgm:cxn modelId="{F83DB307-5F47-4884-838C-EEB24E4CC934}" type="presParOf" srcId="{4E1F7047-868D-4680-9177-9878EF66D435}" destId="{948F6128-A870-4919-947C-366C23647586}" srcOrd="1" destOrd="0" presId="urn:microsoft.com/office/officeart/2005/8/layout/chevron2"/>
    <dgm:cxn modelId="{52EB885B-82B0-4AF5-B8C6-E7D3B0813BC4}" type="presParOf" srcId="{BE1D0EBA-4EC8-4A03-898B-89330E58183C}" destId="{AF12C5AA-6B27-4A4D-8398-5E89D9753F7B}" srcOrd="1" destOrd="0" presId="urn:microsoft.com/office/officeart/2005/8/layout/chevron2"/>
    <dgm:cxn modelId="{B53D58BC-63D4-4B16-AF46-06ABD21EFFDB}" type="presParOf" srcId="{BE1D0EBA-4EC8-4A03-898B-89330E58183C}" destId="{69367949-AAB6-4471-950E-0552FF78FB85}" srcOrd="2" destOrd="0" presId="urn:microsoft.com/office/officeart/2005/8/layout/chevron2"/>
    <dgm:cxn modelId="{2EA1D32E-F3DA-4AB0-99F7-C5386C2C350D}" type="presParOf" srcId="{69367949-AAB6-4471-950E-0552FF78FB85}" destId="{C0ACD24F-A1FA-481A-B033-48B4D18B85FD}" srcOrd="0" destOrd="0" presId="urn:microsoft.com/office/officeart/2005/8/layout/chevron2"/>
    <dgm:cxn modelId="{172BEEB5-F0D9-4362-AF1D-18268F3976EF}" type="presParOf" srcId="{69367949-AAB6-4471-950E-0552FF78FB85}" destId="{686CB3AC-E69D-455C-AB34-AD19FB66A423}" srcOrd="1" destOrd="0" presId="urn:microsoft.com/office/officeart/2005/8/layout/chevron2"/>
    <dgm:cxn modelId="{2382684A-5B45-4B2E-94DA-C75A2B35A5A4}" type="presParOf" srcId="{BE1D0EBA-4EC8-4A03-898B-89330E58183C}" destId="{A177EDBE-BB49-43CA-9205-5158C8BDA629}" srcOrd="3" destOrd="0" presId="urn:microsoft.com/office/officeart/2005/8/layout/chevron2"/>
    <dgm:cxn modelId="{49364E7C-4AC8-4661-8D08-570C6CEC4914}" type="presParOf" srcId="{BE1D0EBA-4EC8-4A03-898B-89330E58183C}" destId="{2B86AD43-C9BE-4730-874D-AFF9009729DE}" srcOrd="4" destOrd="0" presId="urn:microsoft.com/office/officeart/2005/8/layout/chevron2"/>
    <dgm:cxn modelId="{7C5EE70A-1FEB-4938-BCC9-2529E5C0C27D}" type="presParOf" srcId="{2B86AD43-C9BE-4730-874D-AFF9009729DE}" destId="{D6F9091C-E427-4227-861C-F7B42205D997}" srcOrd="0" destOrd="0" presId="urn:microsoft.com/office/officeart/2005/8/layout/chevron2"/>
    <dgm:cxn modelId="{ECD6D953-6E14-4259-A562-A10B3EDE1739}" type="presParOf" srcId="{2B86AD43-C9BE-4730-874D-AFF9009729DE}" destId="{4883E1FC-48CC-4F68-BDDE-8BEA90767D4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E5DEC7-1B49-4DDE-A4F5-599EBC9E172F}">
      <dsp:nvSpPr>
        <dsp:cNvPr id="0" name=""/>
        <dsp:cNvSpPr/>
      </dsp:nvSpPr>
      <dsp:spPr>
        <a:xfrm rot="5400000">
          <a:off x="-64767" y="120060"/>
          <a:ext cx="1512493" cy="128108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b" anchorCtr="0">
          <a:noAutofit/>
        </a:bodyPr>
        <a:lstStyle/>
        <a:p>
          <a:pPr marL="0" lvl="0" indent="0" algn="ctr" defTabSz="577850">
            <a:lnSpc>
              <a:spcPct val="90000"/>
            </a:lnSpc>
            <a:spcBef>
              <a:spcPct val="0"/>
            </a:spcBef>
            <a:spcAft>
              <a:spcPct val="35000"/>
            </a:spcAft>
            <a:buNone/>
          </a:pPr>
          <a:r>
            <a:rPr lang="en-GB" sz="1300" b="1" kern="1200" dirty="0"/>
            <a:t>PLACEMENT</a:t>
          </a:r>
          <a:endParaRPr lang="en-GB" sz="1300" kern="1200" dirty="0"/>
        </a:p>
      </dsp:txBody>
      <dsp:txXfrm rot="-5400000">
        <a:off x="50939" y="644895"/>
        <a:ext cx="1281082" cy="231411"/>
      </dsp:txXfrm>
    </dsp:sp>
    <dsp:sp modelId="{948F6128-A870-4919-947C-366C23647586}">
      <dsp:nvSpPr>
        <dsp:cNvPr id="0" name=""/>
        <dsp:cNvSpPr/>
      </dsp:nvSpPr>
      <dsp:spPr>
        <a:xfrm rot="5400000">
          <a:off x="5016981" y="-3522917"/>
          <a:ext cx="983121" cy="802895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None/>
          </a:pPr>
          <a:r>
            <a:rPr lang="en-GB" sz="2000" kern="1200" dirty="0"/>
            <a:t>The process of getting criminal money into the financial system;</a:t>
          </a:r>
          <a:endParaRPr lang="en-US" sz="2100" kern="1200" dirty="0"/>
        </a:p>
      </dsp:txBody>
      <dsp:txXfrm rot="-5400000">
        <a:off x="1494064" y="47992"/>
        <a:ext cx="7980964" cy="887137"/>
      </dsp:txXfrm>
    </dsp:sp>
    <dsp:sp modelId="{C0ACD24F-A1FA-481A-B033-48B4D18B85FD}">
      <dsp:nvSpPr>
        <dsp:cNvPr id="0" name=""/>
        <dsp:cNvSpPr/>
      </dsp:nvSpPr>
      <dsp:spPr>
        <a:xfrm rot="5400000">
          <a:off x="-64767" y="1437619"/>
          <a:ext cx="1512493" cy="128108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b="1" kern="1200" dirty="0"/>
            <a:t>LAYERING</a:t>
          </a:r>
          <a:endParaRPr lang="en-GB" sz="1300" kern="1200" dirty="0"/>
        </a:p>
      </dsp:txBody>
      <dsp:txXfrm rot="-5400000">
        <a:off x="50939" y="1962454"/>
        <a:ext cx="1281082" cy="231411"/>
      </dsp:txXfrm>
    </dsp:sp>
    <dsp:sp modelId="{686CB3AC-E69D-455C-AB34-AD19FB66A423}">
      <dsp:nvSpPr>
        <dsp:cNvPr id="0" name=""/>
        <dsp:cNvSpPr/>
      </dsp:nvSpPr>
      <dsp:spPr>
        <a:xfrm rot="5400000">
          <a:off x="5025233" y="-2154645"/>
          <a:ext cx="983121" cy="801245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None/>
          </a:pPr>
          <a:r>
            <a:rPr lang="en-GB" sz="2000" kern="1200" dirty="0"/>
            <a:t>The process of moving money in the financial system through complex transactions, often via companies and trusts;</a:t>
          </a:r>
          <a:endParaRPr lang="en-US" sz="2100" kern="1200" dirty="0"/>
        </a:p>
      </dsp:txBody>
      <dsp:txXfrm rot="-5400000">
        <a:off x="1510568" y="1408012"/>
        <a:ext cx="7964459" cy="887137"/>
      </dsp:txXfrm>
    </dsp:sp>
    <dsp:sp modelId="{D6F9091C-E427-4227-861C-F7B42205D997}">
      <dsp:nvSpPr>
        <dsp:cNvPr id="0" name=""/>
        <dsp:cNvSpPr/>
      </dsp:nvSpPr>
      <dsp:spPr>
        <a:xfrm rot="5400000">
          <a:off x="-45720" y="2631350"/>
          <a:ext cx="1512493" cy="128108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1" kern="1200" dirty="0"/>
            <a:t>INTEGRATION</a:t>
          </a:r>
          <a:r>
            <a:rPr lang="en-GB" sz="1300" kern="1200" dirty="0"/>
            <a:t> </a:t>
          </a:r>
        </a:p>
      </dsp:txBody>
      <dsp:txXfrm rot="-5400000">
        <a:off x="69986" y="3156185"/>
        <a:ext cx="1281082" cy="231411"/>
      </dsp:txXfrm>
    </dsp:sp>
    <dsp:sp modelId="{4883E1FC-48CC-4F68-BDDE-8BEA90767D4F}">
      <dsp:nvSpPr>
        <dsp:cNvPr id="0" name=""/>
        <dsp:cNvSpPr/>
      </dsp:nvSpPr>
      <dsp:spPr>
        <a:xfrm rot="5400000">
          <a:off x="5012368" y="-907101"/>
          <a:ext cx="983121" cy="803818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None/>
          </a:pPr>
          <a:r>
            <a:rPr lang="en-GB" sz="2000" b="0" kern="1200" dirty="0"/>
            <a:t>The process by which criminal money ultimately becomes absorbed into the economy as legitimate funds or assets, such as through investment in real estate.</a:t>
          </a:r>
          <a:endParaRPr lang="en-US" sz="2100" b="0" kern="1200" dirty="0"/>
        </a:p>
      </dsp:txBody>
      <dsp:txXfrm rot="-5400000">
        <a:off x="1484838" y="2668421"/>
        <a:ext cx="7990190" cy="88713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2FF6B6-4F8A-40F7-B5F4-FC3996824D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910A999-F365-48DF-976A-0517FE0454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CA5457B-CDAE-4DEB-AEC8-C82DE2312E37}" type="datetimeFigureOut">
              <a:rPr lang="en-US" smtClean="0"/>
              <a:t>9/11/2021</a:t>
            </a:fld>
            <a:endParaRPr lang="en-US" dirty="0"/>
          </a:p>
        </p:txBody>
      </p:sp>
      <p:sp>
        <p:nvSpPr>
          <p:cNvPr id="4" name="Footer Placeholder 3">
            <a:extLst>
              <a:ext uri="{FF2B5EF4-FFF2-40B4-BE49-F238E27FC236}">
                <a16:creationId xmlns:a16="http://schemas.microsoft.com/office/drawing/2014/main" id="{F8735C90-ADBF-4B9E-BE88-E1C8F83EB4D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INTER CITY MONEY LIMITED</a:t>
            </a:r>
            <a:endParaRPr lang="en-US" dirty="0"/>
          </a:p>
        </p:txBody>
      </p:sp>
      <p:sp>
        <p:nvSpPr>
          <p:cNvPr id="5" name="Slide Number Placeholder 4">
            <a:extLst>
              <a:ext uri="{FF2B5EF4-FFF2-40B4-BE49-F238E27FC236}">
                <a16:creationId xmlns:a16="http://schemas.microsoft.com/office/drawing/2014/main" id="{82506A01-6D0A-45EF-A584-05A3361D66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31430A-4AA4-45C8-AC23-CD6B61C41A4C}" type="slidenum">
              <a:rPr lang="en-US" smtClean="0"/>
              <a:t>‹#›</a:t>
            </a:fld>
            <a:endParaRPr lang="en-US" dirty="0"/>
          </a:p>
        </p:txBody>
      </p:sp>
    </p:spTree>
    <p:extLst>
      <p:ext uri="{BB962C8B-B14F-4D97-AF65-F5344CB8AC3E}">
        <p14:creationId xmlns:p14="http://schemas.microsoft.com/office/powerpoint/2010/main" val="105990097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0B78EA-28CE-41D8-9043-90E391E5F567}" type="datetimeFigureOut">
              <a:rPr lang="en-US" noProof="0" smtClean="0"/>
              <a:t>9/11/2021</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noProof="0"/>
              <a:t>INTER CITY MONEY LIMITED</a:t>
            </a:r>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34D747-9380-41EE-9946-EC9EC0CA5D1E}" type="slidenum">
              <a:rPr lang="en-US" noProof="0" smtClean="0"/>
              <a:t>‹#›</a:t>
            </a:fld>
            <a:endParaRPr lang="en-US" noProof="0" dirty="0"/>
          </a:p>
        </p:txBody>
      </p:sp>
    </p:spTree>
    <p:extLst>
      <p:ext uri="{BB962C8B-B14F-4D97-AF65-F5344CB8AC3E}">
        <p14:creationId xmlns:p14="http://schemas.microsoft.com/office/powerpoint/2010/main" val="382772710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7" name="Group 6">
            <a:extLst>
              <a:ext uri="{FF2B5EF4-FFF2-40B4-BE49-F238E27FC236}">
                <a16:creationId xmlns:a16="http://schemas.microsoft.com/office/drawing/2014/main" id="{4CA15AFD-4983-47DD-9ED0-D3B27E5A096F}"/>
              </a:ext>
            </a:extLst>
          </p:cNvPr>
          <p:cNvGrpSpPr/>
          <p:nvPr userDrawn="1"/>
        </p:nvGrpSpPr>
        <p:grpSpPr>
          <a:xfrm>
            <a:off x="-1604709" y="-3756"/>
            <a:ext cx="13796710" cy="6861756"/>
            <a:chOff x="-1604709" y="-3756"/>
            <a:chExt cx="13796710" cy="6861756"/>
          </a:xfrm>
        </p:grpSpPr>
        <p:grpSp>
          <p:nvGrpSpPr>
            <p:cNvPr id="8" name="Group 7">
              <a:extLst>
                <a:ext uri="{FF2B5EF4-FFF2-40B4-BE49-F238E27FC236}">
                  <a16:creationId xmlns:a16="http://schemas.microsoft.com/office/drawing/2014/main" id="{2222D5E2-E9B4-4180-98B8-4E514C9ADB28}"/>
                </a:ext>
              </a:extLst>
            </p:cNvPr>
            <p:cNvGrpSpPr/>
            <p:nvPr/>
          </p:nvGrpSpPr>
          <p:grpSpPr>
            <a:xfrm>
              <a:off x="-16298" y="0"/>
              <a:ext cx="12208299" cy="6858000"/>
              <a:chOff x="-16298" y="0"/>
              <a:chExt cx="12208299" cy="6858000"/>
            </a:xfrm>
          </p:grpSpPr>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Right Triangle 16">
                <a:extLst>
                  <a:ext uri="{FF2B5EF4-FFF2-40B4-BE49-F238E27FC236}">
                    <a16:creationId xmlns:a16="http://schemas.microsoft.com/office/drawing/2014/main" id="{8DCD5806-2A2F-4ABF-8057-245681C498E6}"/>
                  </a:ext>
                </a:extLst>
              </p:cNvPr>
              <p:cNvSpPr/>
              <p:nvPr/>
            </p:nvSpPr>
            <p:spPr>
              <a:xfrm rot="16200000" flipH="1" flipV="1">
                <a:off x="24625" y="-4746"/>
                <a:ext cx="2819399" cy="282889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ight Triangle 17">
                <a:extLst>
                  <a:ext uri="{FF2B5EF4-FFF2-40B4-BE49-F238E27FC236}">
                    <a16:creationId xmlns:a16="http://schemas.microsoft.com/office/drawing/2014/main" id="{3A93038F-E9E4-4FFD-B3DF-28DB7C2C1490}"/>
                  </a:ext>
                </a:extLst>
              </p:cNvPr>
              <p:cNvSpPr/>
              <p:nvPr/>
            </p:nvSpPr>
            <p:spPr>
              <a:xfrm rot="16200000" flipH="1" flipV="1">
                <a:off x="4418" y="-4422"/>
                <a:ext cx="2627088" cy="2635933"/>
              </a:xfrm>
              <a:prstGeom prst="rtTriangle">
                <a:avLst/>
              </a:prstGeom>
              <a:pattFill prst="dkHorz">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a16="http://schemas.microsoft.com/office/drawing/2014/main" id="{5DEA1E02-BBD0-4AE3-AF22-433B90272178}"/>
                  </a:ext>
                </a:extLst>
              </p:cNvPr>
              <p:cNvSpPr/>
              <p:nvPr/>
            </p:nvSpPr>
            <p:spPr>
              <a:xfrm rot="16200000" flipH="1" flipV="1">
                <a:off x="-12263" y="-4034"/>
                <a:ext cx="2397087" cy="2405158"/>
              </a:xfrm>
              <a:prstGeom prst="rtTriangle">
                <a:avLst/>
              </a:prstGeom>
              <a:solidFill>
                <a:schemeClr val="accent2">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9" name="Freeform: Shape 12">
              <a:extLst>
                <a:ext uri="{FF2B5EF4-FFF2-40B4-BE49-F238E27FC236}">
                  <a16:creationId xmlns:a16="http://schemas.microsoft.com/office/drawing/2014/main" id="{E3AAB79D-382D-4A95-965E-526B6A681DA7}"/>
                </a:ext>
              </a:extLst>
            </p:cNvPr>
            <p:cNvSpPr/>
            <p:nvPr/>
          </p:nvSpPr>
          <p:spPr>
            <a:xfrm rot="18900000" flipH="1">
              <a:off x="-1604709" y="1397837"/>
              <a:ext cx="3211378" cy="3211378"/>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C0A22127-2B4A-4B15-B0A9-F019A30347A1}"/>
                </a:ext>
              </a:extLst>
            </p:cNvPr>
            <p:cNvSpPr/>
            <p:nvPr/>
          </p:nvSpPr>
          <p:spPr>
            <a:xfrm rot="18900000">
              <a:off x="-861777" y="-3756"/>
              <a:ext cx="2676646" cy="1356876"/>
            </a:xfrm>
            <a:custGeom>
              <a:avLst/>
              <a:gdLst>
                <a:gd name="connsiteX0" fmla="*/ 1319770 w 2676646"/>
                <a:gd name="connsiteY0" fmla="*/ 0 h 1356876"/>
                <a:gd name="connsiteX1" fmla="*/ 2676646 w 2676646"/>
                <a:gd name="connsiteY1" fmla="*/ 1356876 h 1356876"/>
                <a:gd name="connsiteX2" fmla="*/ 0 w 2676646"/>
                <a:gd name="connsiteY2" fmla="*/ 1356876 h 1356876"/>
                <a:gd name="connsiteX3" fmla="*/ 0 w 2676646"/>
                <a:gd name="connsiteY3" fmla="*/ 1319770 h 1356876"/>
              </a:gdLst>
              <a:ahLst/>
              <a:cxnLst>
                <a:cxn ang="0">
                  <a:pos x="connsiteX0" y="connsiteY0"/>
                </a:cxn>
                <a:cxn ang="0">
                  <a:pos x="connsiteX1" y="connsiteY1"/>
                </a:cxn>
                <a:cxn ang="0">
                  <a:pos x="connsiteX2" y="connsiteY2"/>
                </a:cxn>
                <a:cxn ang="0">
                  <a:pos x="connsiteX3" y="connsiteY3"/>
                </a:cxn>
              </a:cxnLst>
              <a:rect l="l" t="t" r="r" b="b"/>
              <a:pathLst>
                <a:path w="2676646" h="1356876">
                  <a:moveTo>
                    <a:pt x="1319770" y="0"/>
                  </a:moveTo>
                  <a:lnTo>
                    <a:pt x="2676646" y="1356876"/>
                  </a:lnTo>
                  <a:lnTo>
                    <a:pt x="0" y="1356876"/>
                  </a:lnTo>
                  <a:lnTo>
                    <a:pt x="0" y="1319770"/>
                  </a:lnTo>
                  <a:close/>
                </a:path>
              </a:pathLst>
            </a:custGeom>
            <a:pattFill prst="wdUpDiag">
              <a:fgClr>
                <a:schemeClr val="accent2"/>
              </a:fgClr>
              <a:bgClr>
                <a:schemeClr val="accent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1" name="Freeform: Shape 12">
              <a:extLst>
                <a:ext uri="{FF2B5EF4-FFF2-40B4-BE49-F238E27FC236}">
                  <a16:creationId xmlns:a16="http://schemas.microsoft.com/office/drawing/2014/main" id="{F04D9FDC-1B67-4254-9535-CD32E81F0C3E}"/>
                </a:ext>
              </a:extLst>
            </p:cNvPr>
            <p:cNvSpPr/>
            <p:nvPr/>
          </p:nvSpPr>
          <p:spPr>
            <a:xfrm rot="13500000">
              <a:off x="-1226102" y="1737462"/>
              <a:ext cx="2416016" cy="2416016"/>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2" name="Group 11">
              <a:extLst>
                <a:ext uri="{FF2B5EF4-FFF2-40B4-BE49-F238E27FC236}">
                  <a16:creationId xmlns:a16="http://schemas.microsoft.com/office/drawing/2014/main" id="{0A86C4EA-4CF8-4531-845D-4FCB1E2F7422}"/>
                </a:ext>
              </a:extLst>
            </p:cNvPr>
            <p:cNvGrpSpPr/>
            <p:nvPr/>
          </p:nvGrpSpPr>
          <p:grpSpPr>
            <a:xfrm>
              <a:off x="-760406" y="4672937"/>
              <a:ext cx="1520812" cy="1520812"/>
              <a:chOff x="-1604709" y="3012880"/>
              <a:chExt cx="3211378" cy="3211378"/>
            </a:xfrm>
          </p:grpSpPr>
          <p:sp>
            <p:nvSpPr>
              <p:cNvPr id="13" name="Freeform: Shape 12">
                <a:extLst>
                  <a:ext uri="{FF2B5EF4-FFF2-40B4-BE49-F238E27FC236}">
                    <a16:creationId xmlns:a16="http://schemas.microsoft.com/office/drawing/2014/main" id="{1101B195-C112-4D20-8D19-4D22479B150D}"/>
                  </a:ext>
                </a:extLst>
              </p:cNvPr>
              <p:cNvSpPr/>
              <p:nvPr/>
            </p:nvSpPr>
            <p:spPr>
              <a:xfrm rot="18900000" flipH="1">
                <a:off x="-1604709" y="3012880"/>
                <a:ext cx="3211378" cy="3211378"/>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2">
                <a:extLst>
                  <a:ext uri="{FF2B5EF4-FFF2-40B4-BE49-F238E27FC236}">
                    <a16:creationId xmlns:a16="http://schemas.microsoft.com/office/drawing/2014/main" id="{CA755F1F-9955-4CBB-8F34-F7801CA44CE7}"/>
                  </a:ext>
                </a:extLst>
              </p:cNvPr>
              <p:cNvSpPr/>
              <p:nvPr/>
            </p:nvSpPr>
            <p:spPr>
              <a:xfrm rot="13500000">
                <a:off x="-1226102" y="3352505"/>
                <a:ext cx="2416016" cy="2416016"/>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sp>
        <p:nvSpPr>
          <p:cNvPr id="2" name="Title 1">
            <a:extLst>
              <a:ext uri="{FF2B5EF4-FFF2-40B4-BE49-F238E27FC236}">
                <a16:creationId xmlns:a16="http://schemas.microsoft.com/office/drawing/2014/main" id="{9E597736-C478-4C26-9BAF-205FE31E977C}"/>
              </a:ext>
            </a:extLst>
          </p:cNvPr>
          <p:cNvSpPr>
            <a:spLocks noGrp="1"/>
          </p:cNvSpPr>
          <p:nvPr>
            <p:ph type="ctrTitle" hasCustomPrompt="1"/>
          </p:nvPr>
        </p:nvSpPr>
        <p:spPr>
          <a:xfrm>
            <a:off x="2761488" y="2395728"/>
            <a:ext cx="7077456" cy="1243584"/>
          </a:xfrm>
        </p:spPr>
        <p:txBody>
          <a:bodyPr vert="horz" lIns="91440" tIns="45720" rIns="91440" bIns="45720" rtlCol="0" anchor="b">
            <a:noAutofit/>
          </a:bodyPr>
          <a:lstStyle>
            <a:lvl1pPr>
              <a:defRPr lang="en-GB" sz="6600" b="1" dirty="0">
                <a:solidFill>
                  <a:schemeClr val="accent2"/>
                </a:solidFill>
                <a:latin typeface="+mj-lt"/>
                <a:ea typeface="Tahoma" panose="020B0604030504040204" pitchFamily="34" charset="0"/>
                <a:cs typeface="Tahoma" panose="020B0604030504040204" pitchFamily="34" charset="0"/>
              </a:defRPr>
            </a:lvl1pPr>
          </a:lstStyle>
          <a:p>
            <a:pPr lvl="0"/>
            <a:r>
              <a:rPr lang="en-US" noProof="0"/>
              <a:t>TITLE</a:t>
            </a:r>
          </a:p>
        </p:txBody>
      </p:sp>
      <p:sp>
        <p:nvSpPr>
          <p:cNvPr id="3" name="Subtitle 2">
            <a:extLst>
              <a:ext uri="{FF2B5EF4-FFF2-40B4-BE49-F238E27FC236}">
                <a16:creationId xmlns:a16="http://schemas.microsoft.com/office/drawing/2014/main" id="{C3D2DEF0-A0B0-4CFE-B67D-A9D75E2368DC}"/>
              </a:ext>
            </a:extLst>
          </p:cNvPr>
          <p:cNvSpPr>
            <a:spLocks noGrp="1"/>
          </p:cNvSpPr>
          <p:nvPr>
            <p:ph type="subTitle" idx="1"/>
          </p:nvPr>
        </p:nvSpPr>
        <p:spPr>
          <a:xfrm>
            <a:off x="2761488" y="3721608"/>
            <a:ext cx="7077456" cy="868680"/>
          </a:xfrm>
        </p:spPr>
        <p:txBody>
          <a:bodyPr vert="horz" lIns="91440" tIns="45720" rIns="91440" bIns="45720" rtlCol="0">
            <a:normAutofit/>
          </a:bodyPr>
          <a:lstStyle>
            <a:lvl1pPr marL="0" indent="0">
              <a:buNone/>
              <a:defRPr lang="en-GB" sz="1800" spc="300" dirty="0">
                <a:solidFill>
                  <a:schemeClr val="bg1"/>
                </a:solidFill>
                <a:latin typeface="+mn-lt"/>
                <a:cs typeface="Arial" panose="020B0604020202020204" pitchFamily="34" charset="0"/>
              </a:defRPr>
            </a:lvl1pPr>
          </a:lstStyle>
          <a:p>
            <a:pPr marL="228600" lvl="0" indent="-228600"/>
            <a:r>
              <a:rPr lang="en-US" noProof="0"/>
              <a:t>Click to edit Master subtitle style</a:t>
            </a:r>
          </a:p>
        </p:txBody>
      </p:sp>
    </p:spTree>
    <p:extLst>
      <p:ext uri="{BB962C8B-B14F-4D97-AF65-F5344CB8AC3E}">
        <p14:creationId xmlns:p14="http://schemas.microsoft.com/office/powerpoint/2010/main" val="436959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id="{FE796BFF-6E5F-4DE7-B193-F501FC094D63}"/>
              </a:ext>
            </a:extLst>
          </p:cNvPr>
          <p:cNvSpPr>
            <a:spLocks noGrp="1"/>
          </p:cNvSpPr>
          <p:nvPr>
            <p:ph sz="half" idx="1"/>
          </p:nvPr>
        </p:nvSpPr>
        <p:spPr>
          <a:xfrm>
            <a:off x="443365" y="1517715"/>
            <a:ext cx="5184437" cy="4659248"/>
          </a:xfrm>
        </p:spPr>
        <p:txBody>
          <a:bodyPr>
            <a:normAutofit/>
          </a:bodyPr>
          <a:lstStyle>
            <a:lvl1pPr marL="457200" indent="-457200">
              <a:buFont typeface="Arial" panose="020B0604020202020204" pitchFamily="34" charset="0"/>
              <a:buChar char="•"/>
              <a:defRPr sz="2000">
                <a:solidFill>
                  <a:schemeClr val="bg1"/>
                </a:solidFill>
              </a:defRPr>
            </a:lvl1pPr>
            <a:lvl2pPr marL="800100" indent="-342900">
              <a:buFont typeface="Arial" panose="020B0604020202020204" pitchFamily="34" charset="0"/>
              <a:buChar char="•"/>
              <a:defRPr sz="1800">
                <a:solidFill>
                  <a:schemeClr val="bg1"/>
                </a:solidFill>
              </a:defRPr>
            </a:lvl2pPr>
            <a:lvl3pPr marL="1257300" indent="-342900">
              <a:buFont typeface="Arial" panose="020B0604020202020204" pitchFamily="34" charset="0"/>
              <a:buChar char="•"/>
              <a:defRPr sz="1600">
                <a:solidFill>
                  <a:schemeClr val="bg1"/>
                </a:solidFill>
              </a:defRPr>
            </a:lvl3pPr>
            <a:lvl4pPr marL="1657350" indent="-285750">
              <a:buFont typeface="Arial" panose="020B0604020202020204" pitchFamily="34" charset="0"/>
              <a:buChar char="•"/>
              <a:defRPr sz="1400">
                <a:solidFill>
                  <a:schemeClr val="bg1"/>
                </a:solidFill>
              </a:defRPr>
            </a:lvl4pPr>
            <a:lvl5pPr marL="2114550" indent="-285750">
              <a:buFont typeface="Arial" panose="020B0604020202020204" pitchFamily="34" charset="0"/>
              <a:buChar char="•"/>
              <a:defRPr sz="1400">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 name="Content Placeholder 3">
            <a:extLst>
              <a:ext uri="{FF2B5EF4-FFF2-40B4-BE49-F238E27FC236}">
                <a16:creationId xmlns:a16="http://schemas.microsoft.com/office/drawing/2014/main" id="{78622754-CA4D-4C27-A37F-B26E7B4C9CA2}"/>
              </a:ext>
            </a:extLst>
          </p:cNvPr>
          <p:cNvSpPr>
            <a:spLocks noGrp="1"/>
          </p:cNvSpPr>
          <p:nvPr>
            <p:ph sz="half" idx="2"/>
          </p:nvPr>
        </p:nvSpPr>
        <p:spPr>
          <a:xfrm>
            <a:off x="6474163" y="1517715"/>
            <a:ext cx="5184437" cy="465924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99597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 Categor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0" name="Picture Placeholder 8">
            <a:extLst>
              <a:ext uri="{FF2B5EF4-FFF2-40B4-BE49-F238E27FC236}">
                <a16:creationId xmlns:a16="http://schemas.microsoft.com/office/drawing/2014/main" id="{6D00E6B4-1CBE-404E-B943-5F1832320C1C}"/>
              </a:ext>
            </a:extLst>
          </p:cNvPr>
          <p:cNvSpPr>
            <a:spLocks noGrp="1"/>
          </p:cNvSpPr>
          <p:nvPr>
            <p:ph type="pic" sz="quarter" idx="13"/>
          </p:nvPr>
        </p:nvSpPr>
        <p:spPr>
          <a:xfrm>
            <a:off x="978212"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1" name="Picture Placeholder 8">
            <a:extLst>
              <a:ext uri="{FF2B5EF4-FFF2-40B4-BE49-F238E27FC236}">
                <a16:creationId xmlns:a16="http://schemas.microsoft.com/office/drawing/2014/main" id="{7CD59BFD-62BE-4E33-92A5-B84A2A9A8D3B}"/>
              </a:ext>
            </a:extLst>
          </p:cNvPr>
          <p:cNvSpPr>
            <a:spLocks noGrp="1"/>
          </p:cNvSpPr>
          <p:nvPr>
            <p:ph type="pic" sz="quarter" idx="14"/>
          </p:nvPr>
        </p:nvSpPr>
        <p:spPr>
          <a:xfrm>
            <a:off x="3222230"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2" name="Picture Placeholder 8">
            <a:extLst>
              <a:ext uri="{FF2B5EF4-FFF2-40B4-BE49-F238E27FC236}">
                <a16:creationId xmlns:a16="http://schemas.microsoft.com/office/drawing/2014/main" id="{60DC5978-55B8-421D-91B4-29F8210A7B2C}"/>
              </a:ext>
            </a:extLst>
          </p:cNvPr>
          <p:cNvSpPr>
            <a:spLocks noGrp="1"/>
          </p:cNvSpPr>
          <p:nvPr>
            <p:ph type="pic" sz="quarter" idx="15"/>
          </p:nvPr>
        </p:nvSpPr>
        <p:spPr>
          <a:xfrm>
            <a:off x="5466248"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3" name="Picture Placeholder 8">
            <a:extLst>
              <a:ext uri="{FF2B5EF4-FFF2-40B4-BE49-F238E27FC236}">
                <a16:creationId xmlns:a16="http://schemas.microsoft.com/office/drawing/2014/main" id="{BE3FB8C3-2C7E-4C59-8BD5-53FA2772DB56}"/>
              </a:ext>
            </a:extLst>
          </p:cNvPr>
          <p:cNvSpPr>
            <a:spLocks noGrp="1"/>
          </p:cNvSpPr>
          <p:nvPr>
            <p:ph type="pic" sz="quarter" idx="16"/>
          </p:nvPr>
        </p:nvSpPr>
        <p:spPr>
          <a:xfrm>
            <a:off x="7710266"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4" name="Picture Placeholder 8">
            <a:extLst>
              <a:ext uri="{FF2B5EF4-FFF2-40B4-BE49-F238E27FC236}">
                <a16:creationId xmlns:a16="http://schemas.microsoft.com/office/drawing/2014/main" id="{FD8FA9DA-C36B-4889-B88F-28B5829E53E2}"/>
              </a:ext>
            </a:extLst>
          </p:cNvPr>
          <p:cNvSpPr>
            <a:spLocks noGrp="1"/>
          </p:cNvSpPr>
          <p:nvPr>
            <p:ph type="pic" sz="quarter" idx="17"/>
          </p:nvPr>
        </p:nvSpPr>
        <p:spPr>
          <a:xfrm>
            <a:off x="9954283"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719894"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Edit Master text styles</a:t>
            </a:r>
          </a:p>
        </p:txBody>
      </p:sp>
      <p:sp>
        <p:nvSpPr>
          <p:cNvPr id="27" name="Text Placeholder 22">
            <a:extLst>
              <a:ext uri="{FF2B5EF4-FFF2-40B4-BE49-F238E27FC236}">
                <a16:creationId xmlns:a16="http://schemas.microsoft.com/office/drawing/2014/main" id="{05F72315-51A9-431C-B80A-45E4FB1D6BD6}"/>
              </a:ext>
            </a:extLst>
          </p:cNvPr>
          <p:cNvSpPr>
            <a:spLocks noGrp="1"/>
          </p:cNvSpPr>
          <p:nvPr>
            <p:ph type="body" sz="quarter" idx="19"/>
          </p:nvPr>
        </p:nvSpPr>
        <p:spPr>
          <a:xfrm>
            <a:off x="2963912"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Edit Master text styles</a:t>
            </a:r>
          </a:p>
        </p:txBody>
      </p:sp>
      <p:sp>
        <p:nvSpPr>
          <p:cNvPr id="28" name="Text Placeholder 22">
            <a:extLst>
              <a:ext uri="{FF2B5EF4-FFF2-40B4-BE49-F238E27FC236}">
                <a16:creationId xmlns:a16="http://schemas.microsoft.com/office/drawing/2014/main" id="{883D1F0C-34F1-46E1-B178-E4AB82B14631}"/>
              </a:ext>
            </a:extLst>
          </p:cNvPr>
          <p:cNvSpPr>
            <a:spLocks noGrp="1"/>
          </p:cNvSpPr>
          <p:nvPr>
            <p:ph type="body" sz="quarter" idx="20"/>
          </p:nvPr>
        </p:nvSpPr>
        <p:spPr>
          <a:xfrm>
            <a:off x="5207930"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Edit Master text styles</a:t>
            </a:r>
          </a:p>
        </p:txBody>
      </p:sp>
      <p:sp>
        <p:nvSpPr>
          <p:cNvPr id="29" name="Text Placeholder 22">
            <a:extLst>
              <a:ext uri="{FF2B5EF4-FFF2-40B4-BE49-F238E27FC236}">
                <a16:creationId xmlns:a16="http://schemas.microsoft.com/office/drawing/2014/main" id="{7202A849-DF14-40E7-B38D-1185F72603EC}"/>
              </a:ext>
            </a:extLst>
          </p:cNvPr>
          <p:cNvSpPr>
            <a:spLocks noGrp="1"/>
          </p:cNvSpPr>
          <p:nvPr>
            <p:ph type="body" sz="quarter" idx="21"/>
          </p:nvPr>
        </p:nvSpPr>
        <p:spPr>
          <a:xfrm>
            <a:off x="7451948"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Edit Master text styles</a:t>
            </a:r>
          </a:p>
        </p:txBody>
      </p:sp>
      <p:sp>
        <p:nvSpPr>
          <p:cNvPr id="30" name="Text Placeholder 22">
            <a:extLst>
              <a:ext uri="{FF2B5EF4-FFF2-40B4-BE49-F238E27FC236}">
                <a16:creationId xmlns:a16="http://schemas.microsoft.com/office/drawing/2014/main" id="{CCFC1ADF-AC11-4CCD-AC2D-478B6FFEA5EA}"/>
              </a:ext>
            </a:extLst>
          </p:cNvPr>
          <p:cNvSpPr>
            <a:spLocks noGrp="1"/>
          </p:cNvSpPr>
          <p:nvPr>
            <p:ph type="body" sz="quarter" idx="22"/>
          </p:nvPr>
        </p:nvSpPr>
        <p:spPr>
          <a:xfrm>
            <a:off x="9695965"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Edit Master text styles</a:t>
            </a:r>
          </a:p>
        </p:txBody>
      </p:sp>
      <p:cxnSp>
        <p:nvCxnSpPr>
          <p:cNvPr id="7" name="Straight Connector 6">
            <a:extLst>
              <a:ext uri="{FF2B5EF4-FFF2-40B4-BE49-F238E27FC236}">
                <a16:creationId xmlns:a16="http://schemas.microsoft.com/office/drawing/2014/main" id="{2B4CB326-DA0E-488E-B236-7017E8438FBB}"/>
              </a:ext>
            </a:extLst>
          </p:cNvPr>
          <p:cNvCxnSpPr/>
          <p:nvPr userDrawn="1"/>
        </p:nvCxnSpPr>
        <p:spPr>
          <a:xfrm>
            <a:off x="1242354"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366B533-7212-4A36-9CE2-D6302E721F8F}"/>
              </a:ext>
            </a:extLst>
          </p:cNvPr>
          <p:cNvCxnSpPr/>
          <p:nvPr userDrawn="1"/>
        </p:nvCxnSpPr>
        <p:spPr>
          <a:xfrm>
            <a:off x="3486372"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D7474CD-E230-4E14-8274-5E20F673F401}"/>
              </a:ext>
            </a:extLst>
          </p:cNvPr>
          <p:cNvCxnSpPr/>
          <p:nvPr userDrawn="1"/>
        </p:nvCxnSpPr>
        <p:spPr>
          <a:xfrm>
            <a:off x="5730390"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BF71FCE-6F39-4D2F-82BE-7D9F1D2ED59F}"/>
              </a:ext>
            </a:extLst>
          </p:cNvPr>
          <p:cNvCxnSpPr/>
          <p:nvPr userDrawn="1"/>
        </p:nvCxnSpPr>
        <p:spPr>
          <a:xfrm>
            <a:off x="7974408"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7AC7A-17D9-4F42-9DD0-94FE4FC6BF19}"/>
              </a:ext>
            </a:extLst>
          </p:cNvPr>
          <p:cNvCxnSpPr/>
          <p:nvPr userDrawn="1"/>
        </p:nvCxnSpPr>
        <p:spPr>
          <a:xfrm>
            <a:off x="10218425"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476266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 3 Secti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542094"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Edit Master text styles</a:t>
            </a:r>
          </a:p>
        </p:txBody>
      </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13" name="Picture Placeholder 12">
            <a:extLst>
              <a:ext uri="{FF2B5EF4-FFF2-40B4-BE49-F238E27FC236}">
                <a16:creationId xmlns:a16="http://schemas.microsoft.com/office/drawing/2014/main" id="{231B97CF-FD24-4932-8459-893B1AC73D33}"/>
              </a:ext>
            </a:extLst>
          </p:cNvPr>
          <p:cNvSpPr>
            <a:spLocks noGrp="1"/>
          </p:cNvSpPr>
          <p:nvPr>
            <p:ph type="pic" sz="quarter" idx="19" hasCustomPrompt="1"/>
          </p:nvPr>
        </p:nvSpPr>
        <p:spPr>
          <a:xfrm>
            <a:off x="-2" y="1352575"/>
            <a:ext cx="12192002" cy="2289897"/>
          </a:xfrm>
        </p:spPr>
        <p:txBody>
          <a:bodyPr anchor="ctr">
            <a:normAutofit/>
          </a:bodyPr>
          <a:lstStyle>
            <a:lvl1pPr marL="0" indent="0" algn="ctr">
              <a:buNone/>
              <a:defRPr sz="1400">
                <a:solidFill>
                  <a:schemeClr val="accent2"/>
                </a:solidFill>
                <a:latin typeface="Trade Gothic LT Pro" panose="020B0503040303020004" pitchFamily="34" charset="0"/>
              </a:defRPr>
            </a:lvl1pPr>
          </a:lstStyle>
          <a:p>
            <a:r>
              <a:rPr lang="en-US" noProof="0" dirty="0"/>
              <a:t>Insert image</a:t>
            </a:r>
          </a:p>
        </p:txBody>
      </p:sp>
      <p:sp>
        <p:nvSpPr>
          <p:cNvPr id="36" name="Text Placeholder 22">
            <a:extLst>
              <a:ext uri="{FF2B5EF4-FFF2-40B4-BE49-F238E27FC236}">
                <a16:creationId xmlns:a16="http://schemas.microsoft.com/office/drawing/2014/main" id="{642D3CE0-C3B4-4F3F-A650-AB452B3AD4BA}"/>
              </a:ext>
            </a:extLst>
          </p:cNvPr>
          <p:cNvSpPr>
            <a:spLocks noGrp="1"/>
          </p:cNvSpPr>
          <p:nvPr>
            <p:ph type="body" sz="quarter" idx="20"/>
          </p:nvPr>
        </p:nvSpPr>
        <p:spPr>
          <a:xfrm>
            <a:off x="4444169"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Edit Master text styles</a:t>
            </a:r>
          </a:p>
        </p:txBody>
      </p:sp>
      <p:sp>
        <p:nvSpPr>
          <p:cNvPr id="37" name="Text Placeholder 22">
            <a:extLst>
              <a:ext uri="{FF2B5EF4-FFF2-40B4-BE49-F238E27FC236}">
                <a16:creationId xmlns:a16="http://schemas.microsoft.com/office/drawing/2014/main" id="{DBED2BB0-CDAD-40EE-8B35-C66DF45EE29D}"/>
              </a:ext>
            </a:extLst>
          </p:cNvPr>
          <p:cNvSpPr>
            <a:spLocks noGrp="1"/>
          </p:cNvSpPr>
          <p:nvPr>
            <p:ph type="body" sz="quarter" idx="21"/>
          </p:nvPr>
        </p:nvSpPr>
        <p:spPr>
          <a:xfrm>
            <a:off x="8346244"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Edit Master text styles</a:t>
            </a:r>
          </a:p>
        </p:txBody>
      </p:sp>
    </p:spTree>
    <p:extLst>
      <p:ext uri="{BB962C8B-B14F-4D97-AF65-F5344CB8AC3E}">
        <p14:creationId xmlns:p14="http://schemas.microsoft.com/office/powerpoint/2010/main" val="1544745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 Tex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542094" y="4240093"/>
            <a:ext cx="9402006" cy="1463040"/>
          </a:xfrm>
        </p:spPr>
        <p:txBody>
          <a:bodyPr lIns="0" tIns="0" rIns="0" bIns="0">
            <a:noAutofit/>
          </a:bodyPr>
          <a:lstStyle>
            <a:lvl1pPr marL="0" indent="0" algn="l">
              <a:lnSpc>
                <a:spcPct val="100000"/>
              </a:lnSpc>
              <a:spcBef>
                <a:spcPts val="300"/>
              </a:spcBef>
              <a:spcAft>
                <a:spcPts val="3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Edit Master text styles</a:t>
            </a:r>
          </a:p>
        </p:txBody>
      </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13" name="Picture Placeholder 12">
            <a:extLst>
              <a:ext uri="{FF2B5EF4-FFF2-40B4-BE49-F238E27FC236}">
                <a16:creationId xmlns:a16="http://schemas.microsoft.com/office/drawing/2014/main" id="{231B97CF-FD24-4932-8459-893B1AC73D33}"/>
              </a:ext>
            </a:extLst>
          </p:cNvPr>
          <p:cNvSpPr>
            <a:spLocks noGrp="1"/>
          </p:cNvSpPr>
          <p:nvPr>
            <p:ph type="pic" sz="quarter" idx="19" hasCustomPrompt="1"/>
          </p:nvPr>
        </p:nvSpPr>
        <p:spPr>
          <a:xfrm>
            <a:off x="-2" y="1352575"/>
            <a:ext cx="12192002" cy="2289897"/>
          </a:xfrm>
        </p:spPr>
        <p:txBody>
          <a:bodyPr anchor="ctr">
            <a:normAutofit/>
          </a:bodyPr>
          <a:lstStyle>
            <a:lvl1pPr marL="0" indent="0" algn="ctr">
              <a:buNone/>
              <a:defRPr sz="1400">
                <a:solidFill>
                  <a:schemeClr val="accent2"/>
                </a:solidFill>
                <a:latin typeface="Trade Gothic LT Pro" panose="020B0503040303020004" pitchFamily="34" charset="0"/>
              </a:defRPr>
            </a:lvl1pPr>
          </a:lstStyle>
          <a:p>
            <a:r>
              <a:rPr lang="en-US" noProof="0" dirty="0"/>
              <a:t>Insert image</a:t>
            </a:r>
          </a:p>
        </p:txBody>
      </p:sp>
    </p:spTree>
    <p:extLst>
      <p:ext uri="{BB962C8B-B14F-4D97-AF65-F5344CB8AC3E}">
        <p14:creationId xmlns:p14="http://schemas.microsoft.com/office/powerpoint/2010/main" val="2486826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0" name="Picture Placeholder 2">
            <a:extLst>
              <a:ext uri="{FF2B5EF4-FFF2-40B4-BE49-F238E27FC236}">
                <a16:creationId xmlns:a16="http://schemas.microsoft.com/office/drawing/2014/main" id="{30B3A574-7940-4E35-857E-5CA35A5910E5}"/>
              </a:ext>
            </a:extLst>
          </p:cNvPr>
          <p:cNvSpPr>
            <a:spLocks noGrp="1"/>
          </p:cNvSpPr>
          <p:nvPr>
            <p:ph type="pic" idx="1"/>
          </p:nvPr>
        </p:nvSpPr>
        <p:spPr>
          <a:xfrm>
            <a:off x="4110087" y="1444649"/>
            <a:ext cx="7548513" cy="4579079"/>
          </a:xfrm>
        </p:spPr>
        <p:txBody>
          <a:bodyPr>
            <a:normAutofit/>
          </a:bodyPr>
          <a:lstStyle>
            <a:lvl1pPr marL="0" indent="0">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1" name="Text Placeholder 3">
            <a:extLst>
              <a:ext uri="{FF2B5EF4-FFF2-40B4-BE49-F238E27FC236}">
                <a16:creationId xmlns:a16="http://schemas.microsoft.com/office/drawing/2014/main" id="{912B51EA-3E6F-4BF6-BE48-62128AF32B85}"/>
              </a:ext>
            </a:extLst>
          </p:cNvPr>
          <p:cNvSpPr>
            <a:spLocks noGrp="1"/>
          </p:cNvSpPr>
          <p:nvPr>
            <p:ph type="body" sz="half" idx="2"/>
          </p:nvPr>
        </p:nvSpPr>
        <p:spPr>
          <a:xfrm>
            <a:off x="443366" y="1444649"/>
            <a:ext cx="3365063" cy="4579079"/>
          </a:xfrm>
        </p:spPr>
        <p:txBody>
          <a:bodyPr/>
          <a:lstStyle>
            <a:lvl1pPr marL="0" indent="0">
              <a:buFont typeface="Arial" panose="020B0604020202020204" pitchFamily="34" charse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Tree>
    <p:extLst>
      <p:ext uri="{BB962C8B-B14F-4D97-AF65-F5344CB8AC3E}">
        <p14:creationId xmlns:p14="http://schemas.microsoft.com/office/powerpoint/2010/main" val="1540650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1" name="Text Placeholder 3">
            <a:extLst>
              <a:ext uri="{FF2B5EF4-FFF2-40B4-BE49-F238E27FC236}">
                <a16:creationId xmlns:a16="http://schemas.microsoft.com/office/drawing/2014/main" id="{912B51EA-3E6F-4BF6-BE48-62128AF32B85}"/>
              </a:ext>
            </a:extLst>
          </p:cNvPr>
          <p:cNvSpPr>
            <a:spLocks noGrp="1"/>
          </p:cNvSpPr>
          <p:nvPr>
            <p:ph type="body" sz="half" idx="2"/>
          </p:nvPr>
        </p:nvSpPr>
        <p:spPr>
          <a:xfrm>
            <a:off x="443366" y="1444649"/>
            <a:ext cx="3365063" cy="4579079"/>
          </a:xfrm>
        </p:spPr>
        <p:txBody>
          <a:bodyPr/>
          <a:lstStyle>
            <a:lvl1pPr marL="0" indent="0">
              <a:buFont typeface="Arial" panose="020B0604020202020204" pitchFamily="34" charse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22" name="Content Placeholder 2">
            <a:extLst>
              <a:ext uri="{FF2B5EF4-FFF2-40B4-BE49-F238E27FC236}">
                <a16:creationId xmlns:a16="http://schemas.microsoft.com/office/drawing/2014/main" id="{A015C605-1D30-48BC-A0D6-3B11AF56CC53}"/>
              </a:ext>
            </a:extLst>
          </p:cNvPr>
          <p:cNvSpPr>
            <a:spLocks noGrp="1"/>
          </p:cNvSpPr>
          <p:nvPr>
            <p:ph idx="1"/>
          </p:nvPr>
        </p:nvSpPr>
        <p:spPr>
          <a:xfrm>
            <a:off x="3964290" y="1444649"/>
            <a:ext cx="7694310" cy="4579079"/>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212989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4494CD2-CCDD-0248-96F8-741002C44255}"/>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9">
            <a:extLst>
              <a:ext uri="{FF2B5EF4-FFF2-40B4-BE49-F238E27FC236}">
                <a16:creationId xmlns:a16="http://schemas.microsoft.com/office/drawing/2014/main" id="{07077B00-C1EE-7241-B441-7814F92A7EDF}"/>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0" name="Freeform: Shape 17">
            <a:extLst>
              <a:ext uri="{FF2B5EF4-FFF2-40B4-BE49-F238E27FC236}">
                <a16:creationId xmlns:a16="http://schemas.microsoft.com/office/drawing/2014/main" id="{3A1AEBC4-637E-F64C-9192-69AC4BB26D0C}"/>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1" name="Freeform: Shape 11">
            <a:extLst>
              <a:ext uri="{FF2B5EF4-FFF2-40B4-BE49-F238E27FC236}">
                <a16:creationId xmlns:a16="http://schemas.microsoft.com/office/drawing/2014/main" id="{669A7039-C54C-8E46-9A8B-DDB2547D989C}"/>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7">
            <a:extLst>
              <a:ext uri="{FF2B5EF4-FFF2-40B4-BE49-F238E27FC236}">
                <a16:creationId xmlns:a16="http://schemas.microsoft.com/office/drawing/2014/main" id="{4F173B32-87BB-9A40-8C91-4C1EED2B7ABF}"/>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4" name="Group 23">
            <a:extLst>
              <a:ext uri="{FF2B5EF4-FFF2-40B4-BE49-F238E27FC236}">
                <a16:creationId xmlns:a16="http://schemas.microsoft.com/office/drawing/2014/main" id="{4AC87F4E-12B5-1B42-AFD2-4DB39B7645C9}"/>
              </a:ext>
            </a:extLst>
          </p:cNvPr>
          <p:cNvGrpSpPr/>
          <p:nvPr userDrawn="1"/>
        </p:nvGrpSpPr>
        <p:grpSpPr>
          <a:xfrm rot="16200000">
            <a:off x="499388" y="-322655"/>
            <a:ext cx="535531" cy="645309"/>
            <a:chOff x="10945855" y="7317026"/>
            <a:chExt cx="2483924" cy="2993104"/>
          </a:xfrm>
        </p:grpSpPr>
        <p:sp>
          <p:nvSpPr>
            <p:cNvPr id="25" name="Freeform: Shape 15">
              <a:extLst>
                <a:ext uri="{FF2B5EF4-FFF2-40B4-BE49-F238E27FC236}">
                  <a16:creationId xmlns:a16="http://schemas.microsoft.com/office/drawing/2014/main" id="{03DD8765-59DF-A045-ADB5-E39FAEE153A0}"/>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Freeform: Shape 16">
              <a:extLst>
                <a:ext uri="{FF2B5EF4-FFF2-40B4-BE49-F238E27FC236}">
                  <a16:creationId xmlns:a16="http://schemas.microsoft.com/office/drawing/2014/main" id="{B34B796C-A407-7B4D-B4F0-E58A44FE8DB4}"/>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0" name="Freeform: Shape 23">
            <a:extLst>
              <a:ext uri="{FF2B5EF4-FFF2-40B4-BE49-F238E27FC236}">
                <a16:creationId xmlns:a16="http://schemas.microsoft.com/office/drawing/2014/main" id="{CBE3FDC9-67CB-FA42-B127-A36BFF4678BB}"/>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Slide Number Placeholder 4">
            <a:extLst>
              <a:ext uri="{FF2B5EF4-FFF2-40B4-BE49-F238E27FC236}">
                <a16:creationId xmlns:a16="http://schemas.microsoft.com/office/drawing/2014/main" id="{1E902BFF-CA8F-D745-A819-A7BB38B30ED9}"/>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2672304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1">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6" name="Group 5">
            <a:extLst>
              <a:ext uri="{FF2B5EF4-FFF2-40B4-BE49-F238E27FC236}">
                <a16:creationId xmlns:a16="http://schemas.microsoft.com/office/drawing/2014/main" id="{EA7FF9D7-8545-4547-AC77-A0421EEB9B99}"/>
              </a:ext>
            </a:extLst>
          </p:cNvPr>
          <p:cNvGrpSpPr/>
          <p:nvPr userDrawn="1"/>
        </p:nvGrpSpPr>
        <p:grpSpPr>
          <a:xfrm>
            <a:off x="0" y="0"/>
            <a:ext cx="6881966" cy="6858876"/>
            <a:chOff x="-5321" y="1096"/>
            <a:chExt cx="5924073" cy="5904197"/>
          </a:xfrm>
        </p:grpSpPr>
        <p:sp>
          <p:nvSpPr>
            <p:cNvPr id="17" name="Right Triangle 16">
              <a:extLst>
                <a:ext uri="{FF2B5EF4-FFF2-40B4-BE49-F238E27FC236}">
                  <a16:creationId xmlns:a16="http://schemas.microsoft.com/office/drawing/2014/main" id="{8DCD5806-2A2F-4ABF-8057-245681C498E6}"/>
                </a:ext>
              </a:extLst>
            </p:cNvPr>
            <p:cNvSpPr/>
            <p:nvPr userDrawn="1"/>
          </p:nvSpPr>
          <p:spPr>
            <a:xfrm rot="16200000" flipH="1" flipV="1">
              <a:off x="4618" y="-8842"/>
              <a:ext cx="5904196" cy="592407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ight Triangle 17">
              <a:extLst>
                <a:ext uri="{FF2B5EF4-FFF2-40B4-BE49-F238E27FC236}">
                  <a16:creationId xmlns:a16="http://schemas.microsoft.com/office/drawing/2014/main" id="{3A93038F-E9E4-4FFD-B3DF-28DB7C2C1490}"/>
                </a:ext>
              </a:extLst>
            </p:cNvPr>
            <p:cNvSpPr/>
            <p:nvPr userDrawn="1"/>
          </p:nvSpPr>
          <p:spPr>
            <a:xfrm rot="16200000" flipH="1" flipV="1">
              <a:off x="3941" y="-8164"/>
              <a:ext cx="5501471" cy="5519993"/>
            </a:xfrm>
            <a:prstGeom prst="rtTriangle">
              <a:avLst/>
            </a:prstGeom>
            <a:pattFill prst="dkHorz">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a16="http://schemas.microsoft.com/office/drawing/2014/main" id="{5DEA1E02-BBD0-4AE3-AF22-433B90272178}"/>
                </a:ext>
              </a:extLst>
            </p:cNvPr>
            <p:cNvSpPr/>
            <p:nvPr userDrawn="1"/>
          </p:nvSpPr>
          <p:spPr>
            <a:xfrm rot="16200000" flipH="1" flipV="1">
              <a:off x="3131" y="-7355"/>
              <a:ext cx="5019818" cy="5036720"/>
            </a:xfrm>
            <a:prstGeom prst="rtTriangl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 name="Title 1">
            <a:extLst>
              <a:ext uri="{FF2B5EF4-FFF2-40B4-BE49-F238E27FC236}">
                <a16:creationId xmlns:a16="http://schemas.microsoft.com/office/drawing/2014/main" id="{9E597736-C478-4C26-9BAF-205FE31E977C}"/>
              </a:ext>
            </a:extLst>
          </p:cNvPr>
          <p:cNvSpPr>
            <a:spLocks noGrp="1"/>
          </p:cNvSpPr>
          <p:nvPr userDrawn="1">
            <p:ph type="ctrTitle" hasCustomPrompt="1"/>
          </p:nvPr>
        </p:nvSpPr>
        <p:spPr>
          <a:xfrm>
            <a:off x="5217242" y="2807208"/>
            <a:ext cx="4945598" cy="1243584"/>
          </a:xfrm>
        </p:spPr>
        <p:txBody>
          <a:bodyPr vert="horz" lIns="91440" tIns="45720" rIns="91440" bIns="45720" rtlCol="0" anchor="ctr">
            <a:noAutofit/>
          </a:bodyPr>
          <a:lstStyle>
            <a:lvl1pPr>
              <a:defRPr lang="en-GB" sz="5400" b="1" dirty="0">
                <a:solidFill>
                  <a:schemeClr val="bg1"/>
                </a:solidFill>
                <a:latin typeface="+mj-lt"/>
                <a:ea typeface="Tahoma" panose="020B0604030504040204" pitchFamily="34" charset="0"/>
                <a:cs typeface="Tahoma" panose="020B0604030504040204" pitchFamily="34" charset="0"/>
              </a:defRPr>
            </a:lvl1pPr>
          </a:lstStyle>
          <a:p>
            <a:pPr lvl="0"/>
            <a:r>
              <a:rPr lang="en-US" noProof="0"/>
              <a:t>Thank You</a:t>
            </a:r>
          </a:p>
        </p:txBody>
      </p:sp>
    </p:spTree>
    <p:extLst>
      <p:ext uri="{BB962C8B-B14F-4D97-AF65-F5344CB8AC3E}">
        <p14:creationId xmlns:p14="http://schemas.microsoft.com/office/powerpoint/2010/main" val="22363861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2">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E597736-C478-4C26-9BAF-205FE31E977C}"/>
              </a:ext>
            </a:extLst>
          </p:cNvPr>
          <p:cNvSpPr>
            <a:spLocks noGrp="1"/>
          </p:cNvSpPr>
          <p:nvPr userDrawn="1">
            <p:ph type="ctrTitle" hasCustomPrompt="1"/>
          </p:nvPr>
        </p:nvSpPr>
        <p:spPr>
          <a:xfrm>
            <a:off x="6360242" y="3429000"/>
            <a:ext cx="4945598" cy="1243584"/>
          </a:xfrm>
        </p:spPr>
        <p:txBody>
          <a:bodyPr vert="horz" lIns="91440" tIns="45720" rIns="91440" bIns="45720" rtlCol="0" anchor="ctr">
            <a:noAutofit/>
          </a:bodyPr>
          <a:lstStyle>
            <a:lvl1pPr>
              <a:defRPr lang="en-GB" sz="5400" b="1" dirty="0">
                <a:solidFill>
                  <a:schemeClr val="bg1"/>
                </a:solidFill>
                <a:latin typeface="+mj-lt"/>
                <a:ea typeface="Tahoma" panose="020B0604030504040204" pitchFamily="34" charset="0"/>
                <a:cs typeface="Tahoma" panose="020B0604030504040204" pitchFamily="34" charset="0"/>
              </a:defRPr>
            </a:lvl1pPr>
          </a:lstStyle>
          <a:p>
            <a:pPr lvl="0"/>
            <a:r>
              <a:rPr lang="en-US" noProof="0"/>
              <a:t>Thank You</a:t>
            </a:r>
          </a:p>
        </p:txBody>
      </p:sp>
      <p:sp>
        <p:nvSpPr>
          <p:cNvPr id="35" name="Freeform: Shape 34">
            <a:extLst>
              <a:ext uri="{FF2B5EF4-FFF2-40B4-BE49-F238E27FC236}">
                <a16:creationId xmlns:a16="http://schemas.microsoft.com/office/drawing/2014/main" id="{C024DCDB-C6BF-455E-AAB8-EAF9DAB302A1}"/>
              </a:ext>
            </a:extLst>
          </p:cNvPr>
          <p:cNvSpPr/>
          <p:nvPr userDrawn="1"/>
        </p:nvSpPr>
        <p:spPr>
          <a:xfrm rot="13500000">
            <a:off x="-729899" y="-1215856"/>
            <a:ext cx="6043521" cy="8427077"/>
          </a:xfrm>
          <a:custGeom>
            <a:avLst/>
            <a:gdLst>
              <a:gd name="connsiteX0" fmla="*/ 6043521 w 6043521"/>
              <a:gd name="connsiteY0" fmla="*/ 4267535 h 8427077"/>
              <a:gd name="connsiteX1" fmla="*/ 1883979 w 6043521"/>
              <a:gd name="connsiteY1" fmla="*/ 8427077 h 8427077"/>
              <a:gd name="connsiteX2" fmla="*/ 0 w 6043521"/>
              <a:gd name="connsiteY2" fmla="*/ 8427077 h 8427077"/>
              <a:gd name="connsiteX3" fmla="*/ 0 w 6043521"/>
              <a:gd name="connsiteY3" fmla="*/ 1775986 h 8427077"/>
              <a:gd name="connsiteX4" fmla="*/ 1775985 w 6043521"/>
              <a:gd name="connsiteY4" fmla="*/ 0 h 8427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3521" h="8427077">
                <a:moveTo>
                  <a:pt x="6043521" y="4267535"/>
                </a:moveTo>
                <a:lnTo>
                  <a:pt x="1883979" y="8427077"/>
                </a:lnTo>
                <a:lnTo>
                  <a:pt x="0" y="8427077"/>
                </a:lnTo>
                <a:lnTo>
                  <a:pt x="0" y="1775986"/>
                </a:lnTo>
                <a:lnTo>
                  <a:pt x="1775985"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2" name="Freeform: Shape 31">
            <a:extLst>
              <a:ext uri="{FF2B5EF4-FFF2-40B4-BE49-F238E27FC236}">
                <a16:creationId xmlns:a16="http://schemas.microsoft.com/office/drawing/2014/main" id="{26AFB47A-5D51-4F9C-B01B-977CE5E3C093}"/>
              </a:ext>
            </a:extLst>
          </p:cNvPr>
          <p:cNvSpPr/>
          <p:nvPr userDrawn="1"/>
        </p:nvSpPr>
        <p:spPr>
          <a:xfrm rot="13500000">
            <a:off x="-1145231" y="-2123853"/>
            <a:ext cx="6043521" cy="9008880"/>
          </a:xfrm>
          <a:custGeom>
            <a:avLst/>
            <a:gdLst>
              <a:gd name="connsiteX0" fmla="*/ 6043521 w 6043521"/>
              <a:gd name="connsiteY0" fmla="*/ 4849338 h 9008880"/>
              <a:gd name="connsiteX1" fmla="*/ 1883979 w 6043521"/>
              <a:gd name="connsiteY1" fmla="*/ 9008880 h 9008880"/>
              <a:gd name="connsiteX2" fmla="*/ 0 w 6043521"/>
              <a:gd name="connsiteY2" fmla="*/ 9008880 h 9008880"/>
              <a:gd name="connsiteX3" fmla="*/ 0 w 6043521"/>
              <a:gd name="connsiteY3" fmla="*/ 1194182 h 9008880"/>
              <a:gd name="connsiteX4" fmla="*/ 1194182 w 6043521"/>
              <a:gd name="connsiteY4" fmla="*/ 0 h 900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3521" h="9008880">
                <a:moveTo>
                  <a:pt x="6043521" y="4849338"/>
                </a:moveTo>
                <a:lnTo>
                  <a:pt x="1883979" y="9008880"/>
                </a:lnTo>
                <a:lnTo>
                  <a:pt x="0" y="9008880"/>
                </a:lnTo>
                <a:lnTo>
                  <a:pt x="0" y="1194182"/>
                </a:lnTo>
                <a:lnTo>
                  <a:pt x="1194182"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0" name="Freeform: Shape 29">
            <a:extLst>
              <a:ext uri="{FF2B5EF4-FFF2-40B4-BE49-F238E27FC236}">
                <a16:creationId xmlns:a16="http://schemas.microsoft.com/office/drawing/2014/main" id="{6997A4FF-7390-4173-8ACD-6CF7145AACEC}"/>
              </a:ext>
            </a:extLst>
          </p:cNvPr>
          <p:cNvSpPr/>
          <p:nvPr userDrawn="1"/>
        </p:nvSpPr>
        <p:spPr>
          <a:xfrm rot="18900000" flipH="1">
            <a:off x="-2681153" y="-465959"/>
            <a:ext cx="8639119" cy="5739762"/>
          </a:xfrm>
          <a:custGeom>
            <a:avLst/>
            <a:gdLst>
              <a:gd name="connsiteX0" fmla="*/ 3789781 w 8639119"/>
              <a:gd name="connsiteY0" fmla="*/ 0 h 5739762"/>
              <a:gd name="connsiteX1" fmla="*/ 0 w 8639119"/>
              <a:gd name="connsiteY1" fmla="*/ 3789782 h 5739762"/>
              <a:gd name="connsiteX2" fmla="*/ 0 w 8639119"/>
              <a:gd name="connsiteY2" fmla="*/ 5739761 h 5739762"/>
              <a:gd name="connsiteX3" fmla="*/ 7748695 w 8639119"/>
              <a:gd name="connsiteY3" fmla="*/ 5739762 h 5739762"/>
              <a:gd name="connsiteX4" fmla="*/ 8639119 w 8639119"/>
              <a:gd name="connsiteY4" fmla="*/ 4849338 h 5739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9119" h="5739762">
                <a:moveTo>
                  <a:pt x="3789781" y="0"/>
                </a:moveTo>
                <a:lnTo>
                  <a:pt x="0" y="3789782"/>
                </a:lnTo>
                <a:lnTo>
                  <a:pt x="0" y="5739761"/>
                </a:lnTo>
                <a:lnTo>
                  <a:pt x="7748695" y="5739762"/>
                </a:lnTo>
                <a:lnTo>
                  <a:pt x="8639119" y="4849338"/>
                </a:lnTo>
                <a:close/>
              </a:path>
            </a:pathLst>
          </a:custGeom>
          <a:solidFill>
            <a:schemeClr val="accent1">
              <a:lumMod val="50000"/>
              <a:alpha val="5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Tree>
    <p:extLst>
      <p:ext uri="{BB962C8B-B14F-4D97-AF65-F5344CB8AC3E}">
        <p14:creationId xmlns:p14="http://schemas.microsoft.com/office/powerpoint/2010/main" val="1218518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838D16-809E-4EB1-8C0C-0E63D8139112}"/>
              </a:ext>
            </a:extLst>
          </p:cNvPr>
          <p:cNvSpPr/>
          <p:nvPr userDrawn="1"/>
        </p:nvSpPr>
        <p:spPr>
          <a:xfrm>
            <a:off x="0" y="0"/>
            <a:ext cx="12192000" cy="6858000"/>
          </a:xfrm>
          <a:prstGeom prst="rect">
            <a:avLst/>
          </a:prstGeom>
          <a:solidFill>
            <a:srgbClr val="0C4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01FEB333-94B4-4E53-9019-D584810903BB}"/>
              </a:ext>
            </a:extLst>
          </p:cNvPr>
          <p:cNvSpPr/>
          <p:nvPr userDrawn="1"/>
        </p:nvSpPr>
        <p:spPr>
          <a:xfrm>
            <a:off x="0" y="0"/>
            <a:ext cx="12192000" cy="6862745"/>
          </a:xfrm>
          <a:custGeom>
            <a:avLst/>
            <a:gdLst>
              <a:gd name="connsiteX0" fmla="*/ 0 w 12192000"/>
              <a:gd name="connsiteY0" fmla="*/ 0 h 6849743"/>
              <a:gd name="connsiteX1" fmla="*/ 7554712 w 12192000"/>
              <a:gd name="connsiteY1" fmla="*/ 0 h 6849743"/>
              <a:gd name="connsiteX2" fmla="*/ 10266645 w 12192000"/>
              <a:gd name="connsiteY2" fmla="*/ 2711934 h 6849743"/>
              <a:gd name="connsiteX3" fmla="*/ 11289529 w 12192000"/>
              <a:gd name="connsiteY3" fmla="*/ 2711934 h 6849743"/>
              <a:gd name="connsiteX4" fmla="*/ 12191999 w 12192000"/>
              <a:gd name="connsiteY4" fmla="*/ 3614404 h 6849743"/>
              <a:gd name="connsiteX5" fmla="*/ 12192000 w 12192000"/>
              <a:gd name="connsiteY5" fmla="*/ 6849743 h 6849743"/>
              <a:gd name="connsiteX6" fmla="*/ 0 w 12192000"/>
              <a:gd name="connsiteY6" fmla="*/ 6849743 h 684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49743">
                <a:moveTo>
                  <a:pt x="0" y="0"/>
                </a:moveTo>
                <a:lnTo>
                  <a:pt x="7554712" y="0"/>
                </a:lnTo>
                <a:lnTo>
                  <a:pt x="10266645" y="2711934"/>
                </a:lnTo>
                <a:lnTo>
                  <a:pt x="11289529" y="2711934"/>
                </a:lnTo>
                <a:lnTo>
                  <a:pt x="12191999" y="3614404"/>
                </a:lnTo>
                <a:lnTo>
                  <a:pt x="12192000" y="6849743"/>
                </a:lnTo>
                <a:lnTo>
                  <a:pt x="0" y="6849743"/>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Freeform: Shape 8">
            <a:extLst>
              <a:ext uri="{FF2B5EF4-FFF2-40B4-BE49-F238E27FC236}">
                <a16:creationId xmlns:a16="http://schemas.microsoft.com/office/drawing/2014/main" id="{A59B9489-0CD9-4DB7-AC82-6E7867F91403}"/>
              </a:ext>
            </a:extLst>
          </p:cNvPr>
          <p:cNvSpPr/>
          <p:nvPr userDrawn="1"/>
        </p:nvSpPr>
        <p:spPr>
          <a:xfrm rot="16200000" flipV="1">
            <a:off x="2626805"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ight Triangle 9">
            <a:extLst>
              <a:ext uri="{FF2B5EF4-FFF2-40B4-BE49-F238E27FC236}">
                <a16:creationId xmlns:a16="http://schemas.microsoft.com/office/drawing/2014/main" id="{A55D1C76-C591-4FA5-9780-87AB6B37C0FA}"/>
              </a:ext>
            </a:extLst>
          </p:cNvPr>
          <p:cNvSpPr/>
          <p:nvPr userDrawn="1"/>
        </p:nvSpPr>
        <p:spPr>
          <a:xfrm rot="5400000" flipV="1">
            <a:off x="5851010" y="-10649"/>
            <a:ext cx="6326154" cy="634745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Freeform: Shape 10">
            <a:extLst>
              <a:ext uri="{FF2B5EF4-FFF2-40B4-BE49-F238E27FC236}">
                <a16:creationId xmlns:a16="http://schemas.microsoft.com/office/drawing/2014/main" id="{A7DC1D12-670F-4235-8791-FA8C2B330871}"/>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Freeform: Shape 11">
            <a:extLst>
              <a:ext uri="{FF2B5EF4-FFF2-40B4-BE49-F238E27FC236}">
                <a16:creationId xmlns:a16="http://schemas.microsoft.com/office/drawing/2014/main" id="{859569CF-FDAC-47C4-A0F5-296F7117C398}"/>
              </a:ext>
            </a:extLst>
          </p:cNvPr>
          <p:cNvSpPr/>
          <p:nvPr userDrawn="1"/>
        </p:nvSpPr>
        <p:spPr>
          <a:xfrm rot="2700000">
            <a:off x="9668984" y="1404392"/>
            <a:ext cx="4406148" cy="5299239"/>
          </a:xfrm>
          <a:custGeom>
            <a:avLst/>
            <a:gdLst>
              <a:gd name="connsiteX0" fmla="*/ 0 w 4406148"/>
              <a:gd name="connsiteY0" fmla="*/ 0 h 5299239"/>
              <a:gd name="connsiteX1" fmla="*/ 4406148 w 4406148"/>
              <a:gd name="connsiteY1" fmla="*/ 4406147 h 5299239"/>
              <a:gd name="connsiteX2" fmla="*/ 3513056 w 4406148"/>
              <a:gd name="connsiteY2" fmla="*/ 5299239 h 5299239"/>
              <a:gd name="connsiteX3" fmla="*/ 1 w 4406148"/>
              <a:gd name="connsiteY3" fmla="*/ 5299239 h 5299239"/>
            </a:gdLst>
            <a:ahLst/>
            <a:cxnLst>
              <a:cxn ang="0">
                <a:pos x="connsiteX0" y="connsiteY0"/>
              </a:cxn>
              <a:cxn ang="0">
                <a:pos x="connsiteX1" y="connsiteY1"/>
              </a:cxn>
              <a:cxn ang="0">
                <a:pos x="connsiteX2" y="connsiteY2"/>
              </a:cxn>
              <a:cxn ang="0">
                <a:pos x="connsiteX3" y="connsiteY3"/>
              </a:cxn>
            </a:cxnLst>
            <a:rect l="l" t="t" r="r" b="b"/>
            <a:pathLst>
              <a:path w="4406148" h="5299239">
                <a:moveTo>
                  <a:pt x="0" y="0"/>
                </a:moveTo>
                <a:lnTo>
                  <a:pt x="4406148" y="4406147"/>
                </a:lnTo>
                <a:lnTo>
                  <a:pt x="3513056" y="5299239"/>
                </a:lnTo>
                <a:lnTo>
                  <a:pt x="1" y="5299239"/>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3" name="Freeform: Shape 12">
            <a:extLst>
              <a:ext uri="{FF2B5EF4-FFF2-40B4-BE49-F238E27FC236}">
                <a16:creationId xmlns:a16="http://schemas.microsoft.com/office/drawing/2014/main" id="{D68D0C72-2B2C-4C85-A091-157853C71784}"/>
              </a:ext>
            </a:extLst>
          </p:cNvPr>
          <p:cNvSpPr/>
          <p:nvPr userDrawn="1"/>
        </p:nvSpPr>
        <p:spPr>
          <a:xfrm rot="8100000" flipH="1">
            <a:off x="9583575" y="1088097"/>
            <a:ext cx="5072180" cy="4843502"/>
          </a:xfrm>
          <a:custGeom>
            <a:avLst/>
            <a:gdLst>
              <a:gd name="connsiteX0" fmla="*/ 5072180 w 5072180"/>
              <a:gd name="connsiteY0" fmla="*/ 4843501 h 4843502"/>
              <a:gd name="connsiteX1" fmla="*/ 228679 w 5072180"/>
              <a:gd name="connsiteY1" fmla="*/ 0 h 4843502"/>
              <a:gd name="connsiteX2" fmla="*/ 1 w 5072180"/>
              <a:gd name="connsiteY2" fmla="*/ 228678 h 4843502"/>
              <a:gd name="connsiteX3" fmla="*/ 0 w 5072180"/>
              <a:gd name="connsiteY3" fmla="*/ 4843502 h 4843502"/>
            </a:gdLst>
            <a:ahLst/>
            <a:cxnLst>
              <a:cxn ang="0">
                <a:pos x="connsiteX0" y="connsiteY0"/>
              </a:cxn>
              <a:cxn ang="0">
                <a:pos x="connsiteX1" y="connsiteY1"/>
              </a:cxn>
              <a:cxn ang="0">
                <a:pos x="connsiteX2" y="connsiteY2"/>
              </a:cxn>
              <a:cxn ang="0">
                <a:pos x="connsiteX3" y="connsiteY3"/>
              </a:cxn>
            </a:cxnLst>
            <a:rect l="l" t="t" r="r" b="b"/>
            <a:pathLst>
              <a:path w="5072180" h="4843502">
                <a:moveTo>
                  <a:pt x="5072180" y="4843501"/>
                </a:moveTo>
                <a:lnTo>
                  <a:pt x="228679" y="0"/>
                </a:lnTo>
                <a:lnTo>
                  <a:pt x="1" y="228678"/>
                </a:lnTo>
                <a:lnTo>
                  <a:pt x="0" y="4843502"/>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4" name="Freeform: Shape 13">
            <a:extLst>
              <a:ext uri="{FF2B5EF4-FFF2-40B4-BE49-F238E27FC236}">
                <a16:creationId xmlns:a16="http://schemas.microsoft.com/office/drawing/2014/main" id="{8E25334A-5FE3-4DDA-8D32-4796CCFCAA74}"/>
              </a:ext>
            </a:extLst>
          </p:cNvPr>
          <p:cNvSpPr/>
          <p:nvPr userDrawn="1"/>
        </p:nvSpPr>
        <p:spPr>
          <a:xfrm rot="2700000">
            <a:off x="11438585" y="5665752"/>
            <a:ext cx="877778" cy="1755556"/>
          </a:xfrm>
          <a:custGeom>
            <a:avLst/>
            <a:gdLst>
              <a:gd name="connsiteX0" fmla="*/ 0 w 877778"/>
              <a:gd name="connsiteY0" fmla="*/ 0 h 1755556"/>
              <a:gd name="connsiteX1" fmla="*/ 877778 w 877778"/>
              <a:gd name="connsiteY1" fmla="*/ 877778 h 1755556"/>
              <a:gd name="connsiteX2" fmla="*/ 0 w 877778"/>
              <a:gd name="connsiteY2" fmla="*/ 1755556 h 1755556"/>
            </a:gdLst>
            <a:ahLst/>
            <a:cxnLst>
              <a:cxn ang="0">
                <a:pos x="connsiteX0" y="connsiteY0"/>
              </a:cxn>
              <a:cxn ang="0">
                <a:pos x="connsiteX1" y="connsiteY1"/>
              </a:cxn>
              <a:cxn ang="0">
                <a:pos x="connsiteX2" y="connsiteY2"/>
              </a:cxn>
            </a:cxnLst>
            <a:rect l="l" t="t" r="r" b="b"/>
            <a:pathLst>
              <a:path w="877778" h="1755556">
                <a:moveTo>
                  <a:pt x="0" y="0"/>
                </a:moveTo>
                <a:lnTo>
                  <a:pt x="877778" y="877778"/>
                </a:lnTo>
                <a:lnTo>
                  <a:pt x="0" y="1755556"/>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5" name="Freeform: Shape 14">
            <a:extLst>
              <a:ext uri="{FF2B5EF4-FFF2-40B4-BE49-F238E27FC236}">
                <a16:creationId xmlns:a16="http://schemas.microsoft.com/office/drawing/2014/main" id="{18818DF1-D7FD-4C0F-875D-7A07E8F75C06}"/>
              </a:ext>
            </a:extLst>
          </p:cNvPr>
          <p:cNvSpPr/>
          <p:nvPr userDrawn="1"/>
        </p:nvSpPr>
        <p:spPr>
          <a:xfrm rot="8100000" flipH="1">
            <a:off x="10582265" y="5841410"/>
            <a:ext cx="2372348" cy="1186174"/>
          </a:xfrm>
          <a:custGeom>
            <a:avLst/>
            <a:gdLst>
              <a:gd name="connsiteX0" fmla="*/ 2372348 w 2372348"/>
              <a:gd name="connsiteY0" fmla="*/ 1186174 h 1186174"/>
              <a:gd name="connsiteX1" fmla="*/ 1186174 w 2372348"/>
              <a:gd name="connsiteY1" fmla="*/ 0 h 1186174"/>
              <a:gd name="connsiteX2" fmla="*/ 0 w 2372348"/>
              <a:gd name="connsiteY2" fmla="*/ 1186174 h 1186174"/>
            </a:gdLst>
            <a:ahLst/>
            <a:cxnLst>
              <a:cxn ang="0">
                <a:pos x="connsiteX0" y="connsiteY0"/>
              </a:cxn>
              <a:cxn ang="0">
                <a:pos x="connsiteX1" y="connsiteY1"/>
              </a:cxn>
              <a:cxn ang="0">
                <a:pos x="connsiteX2" y="connsiteY2"/>
              </a:cxn>
            </a:cxnLst>
            <a:rect l="l" t="t" r="r" b="b"/>
            <a:pathLst>
              <a:path w="2372348" h="1186174">
                <a:moveTo>
                  <a:pt x="2372348" y="1186174"/>
                </a:moveTo>
                <a:lnTo>
                  <a:pt x="1186174" y="0"/>
                </a:lnTo>
                <a:lnTo>
                  <a:pt x="0" y="1186174"/>
                </a:lnTo>
                <a:close/>
              </a:path>
            </a:pathLst>
          </a:custGeom>
          <a:pattFill prst="wdUp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nvGrpSpPr>
          <p:cNvPr id="16" name="Group 15">
            <a:extLst>
              <a:ext uri="{FF2B5EF4-FFF2-40B4-BE49-F238E27FC236}">
                <a16:creationId xmlns:a16="http://schemas.microsoft.com/office/drawing/2014/main" id="{8F9BB384-9E14-4CEA-82C1-21837229D3EF}"/>
              </a:ext>
            </a:extLst>
          </p:cNvPr>
          <p:cNvGrpSpPr/>
          <p:nvPr userDrawn="1"/>
        </p:nvGrpSpPr>
        <p:grpSpPr>
          <a:xfrm rot="16200000">
            <a:off x="431651" y="-917359"/>
            <a:ext cx="1532001" cy="1826463"/>
            <a:chOff x="10800164" y="7142066"/>
            <a:chExt cx="2775293" cy="3308724"/>
          </a:xfrm>
        </p:grpSpPr>
        <p:sp>
          <p:nvSpPr>
            <p:cNvPr id="17" name="Freeform: Shape 16">
              <a:extLst>
                <a:ext uri="{FF2B5EF4-FFF2-40B4-BE49-F238E27FC236}">
                  <a16:creationId xmlns:a16="http://schemas.microsoft.com/office/drawing/2014/main" id="{0862A81A-959D-4EAB-90ED-DB20759BB397}"/>
                </a:ext>
              </a:extLst>
            </p:cNvPr>
            <p:cNvSpPr/>
            <p:nvPr/>
          </p:nvSpPr>
          <p:spPr>
            <a:xfrm rot="2700000">
              <a:off x="10800164" y="7675497"/>
              <a:ext cx="2775293" cy="277529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id="{AAB9E28C-9422-42BD-AECE-29B44B5D63E2}"/>
                </a:ext>
              </a:extLst>
            </p:cNvPr>
            <p:cNvSpPr/>
            <p:nvPr/>
          </p:nvSpPr>
          <p:spPr>
            <a:xfrm rot="8100000" flipH="1">
              <a:off x="10811837" y="7142066"/>
              <a:ext cx="2751954" cy="2751955"/>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9" name="Group 18">
            <a:extLst>
              <a:ext uri="{FF2B5EF4-FFF2-40B4-BE49-F238E27FC236}">
                <a16:creationId xmlns:a16="http://schemas.microsoft.com/office/drawing/2014/main" id="{2772239B-C46D-4458-BB4B-DDB12FAB0172}"/>
              </a:ext>
            </a:extLst>
          </p:cNvPr>
          <p:cNvGrpSpPr/>
          <p:nvPr userDrawn="1"/>
        </p:nvGrpSpPr>
        <p:grpSpPr>
          <a:xfrm rot="16200000">
            <a:off x="1992859" y="-497210"/>
            <a:ext cx="818398" cy="986162"/>
            <a:chOff x="10945855" y="7317026"/>
            <a:chExt cx="2483924" cy="2993104"/>
          </a:xfrm>
        </p:grpSpPr>
        <p:sp>
          <p:nvSpPr>
            <p:cNvPr id="20" name="Freeform: Shape 19">
              <a:extLst>
                <a:ext uri="{FF2B5EF4-FFF2-40B4-BE49-F238E27FC236}">
                  <a16:creationId xmlns:a16="http://schemas.microsoft.com/office/drawing/2014/main" id="{3C8A2A1A-1FB9-4CA1-B74E-B293187E51AA}"/>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DF2B18BA-6B43-40FA-A23B-D894D6AB468B}"/>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 name="Text Placeholder 2">
            <a:extLst>
              <a:ext uri="{FF2B5EF4-FFF2-40B4-BE49-F238E27FC236}">
                <a16:creationId xmlns:a16="http://schemas.microsoft.com/office/drawing/2014/main" id="{5E194264-A3F5-42E2-9A63-DCCED0457E1B}"/>
              </a:ext>
            </a:extLst>
          </p:cNvPr>
          <p:cNvSpPr>
            <a:spLocks noGrp="1"/>
          </p:cNvSpPr>
          <p:nvPr>
            <p:ph type="body" idx="1"/>
          </p:nvPr>
        </p:nvSpPr>
        <p:spPr>
          <a:xfrm>
            <a:off x="831850" y="4754880"/>
            <a:ext cx="6803136" cy="365760"/>
          </a:xfrm>
        </p:spPr>
        <p:txBody>
          <a:bodyPr vert="horz" lIns="91440" tIns="45720" rIns="91440" bIns="45720" rtlCol="0">
            <a:normAutofit/>
          </a:bodyPr>
          <a:lstStyle>
            <a:lvl1pPr marL="0" indent="0">
              <a:buNone/>
              <a:defRPr lang="en-US" sz="1600" spc="300">
                <a:solidFill>
                  <a:schemeClr val="accent1">
                    <a:lumMod val="20000"/>
                    <a:lumOff val="80000"/>
                  </a:schemeClr>
                </a:solidFill>
                <a:latin typeface="+mn-lt"/>
                <a:cs typeface="Arial" panose="020B0604020202020204" pitchFamily="34" charset="0"/>
              </a:defRPr>
            </a:lvl1pPr>
          </a:lstStyle>
          <a:p>
            <a:pPr marL="228600" lvl="0" indent="-228600"/>
            <a:r>
              <a:rPr lang="en-US" noProof="0"/>
              <a:t>Edit Master text styles</a:t>
            </a:r>
          </a:p>
        </p:txBody>
      </p:sp>
      <p:sp>
        <p:nvSpPr>
          <p:cNvPr id="22" name="Slide Number Placeholder 4">
            <a:extLst>
              <a:ext uri="{FF2B5EF4-FFF2-40B4-BE49-F238E27FC236}">
                <a16:creationId xmlns:a16="http://schemas.microsoft.com/office/drawing/2014/main" id="{0F332671-6296-47C8-BF26-B2D962F5D03D}"/>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3" name="Title 1">
            <a:extLst>
              <a:ext uri="{FF2B5EF4-FFF2-40B4-BE49-F238E27FC236}">
                <a16:creationId xmlns:a16="http://schemas.microsoft.com/office/drawing/2014/main" id="{7772A652-7229-2B42-B87B-298C31D6F0CB}"/>
              </a:ext>
            </a:extLst>
          </p:cNvPr>
          <p:cNvSpPr>
            <a:spLocks noGrp="1"/>
          </p:cNvSpPr>
          <p:nvPr>
            <p:ph type="title" hasCustomPrompt="1"/>
          </p:nvPr>
        </p:nvSpPr>
        <p:spPr>
          <a:xfrm>
            <a:off x="832104" y="3886200"/>
            <a:ext cx="7781544" cy="859055"/>
          </a:xfrm>
        </p:spPr>
        <p:txBody>
          <a:bodyPr vert="horz" lIns="91440" tIns="45720" rIns="91440" bIns="45720" rtlCol="0" anchor="b">
            <a:normAutofit/>
          </a:bodyPr>
          <a:lstStyle>
            <a:lvl1pPr>
              <a:defRPr lang="en-GB" sz="5400" b="1" dirty="0">
                <a:solidFill>
                  <a:schemeClr val="bg1"/>
                </a:solidFill>
                <a:latin typeface="+mj-lt"/>
              </a:defRPr>
            </a:lvl1pPr>
          </a:lstStyle>
          <a:p>
            <a:pPr lvl="0"/>
            <a:r>
              <a:rPr lang="en-US" noProof="0"/>
              <a:t>Section Title 01</a:t>
            </a:r>
          </a:p>
        </p:txBody>
      </p:sp>
    </p:spTree>
    <p:extLst>
      <p:ext uri="{BB962C8B-B14F-4D97-AF65-F5344CB8AC3E}">
        <p14:creationId xmlns:p14="http://schemas.microsoft.com/office/powerpoint/2010/main" val="1675197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lt Section Header">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CDBB6E5-B91E-4946-9390-E8693855103A}"/>
              </a:ext>
            </a:extLst>
          </p:cNvPr>
          <p:cNvSpPr/>
          <p:nvPr userDrawn="1"/>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Freeform: Shape 33">
            <a:extLst>
              <a:ext uri="{FF2B5EF4-FFF2-40B4-BE49-F238E27FC236}">
                <a16:creationId xmlns:a16="http://schemas.microsoft.com/office/drawing/2014/main" id="{0C3CC1C9-1FA0-4FE4-8984-4A8B3728D674}"/>
              </a:ext>
            </a:extLst>
          </p:cNvPr>
          <p:cNvSpPr/>
          <p:nvPr userDrawn="1"/>
        </p:nvSpPr>
        <p:spPr>
          <a:xfrm rot="16200000" flipV="1">
            <a:off x="2855762" y="-2473495"/>
            <a:ext cx="6862743" cy="11809733"/>
          </a:xfrm>
          <a:custGeom>
            <a:avLst/>
            <a:gdLst>
              <a:gd name="connsiteX0" fmla="*/ 6862743 w 6862743"/>
              <a:gd name="connsiteY0" fmla="*/ 11809733 h 11809733"/>
              <a:gd name="connsiteX1" fmla="*/ 6862743 w 6862743"/>
              <a:gd name="connsiteY1" fmla="*/ 7708334 h 11809733"/>
              <a:gd name="connsiteX2" fmla="*/ 4147292 w 6862743"/>
              <a:gd name="connsiteY2" fmla="*/ 7708334 h 11809733"/>
              <a:gd name="connsiteX3" fmla="*/ 4147292 w 6862743"/>
              <a:gd name="connsiteY3" fmla="*/ 7708332 h 11809733"/>
              <a:gd name="connsiteX4" fmla="*/ 6862743 w 6862743"/>
              <a:gd name="connsiteY4" fmla="*/ 7708332 h 11809733"/>
              <a:gd name="connsiteX5" fmla="*/ 4147291 w 6862743"/>
              <a:gd name="connsiteY5" fmla="*/ 4987262 h 11809733"/>
              <a:gd name="connsiteX6" fmla="*/ 4147291 w 6862743"/>
              <a:gd name="connsiteY6" fmla="*/ 3835308 h 11809733"/>
              <a:gd name="connsiteX7" fmla="*/ 307017 w 6862743"/>
              <a:gd name="connsiteY7" fmla="*/ 0 h 11809733"/>
              <a:gd name="connsiteX8" fmla="*/ 0 w 6862743"/>
              <a:gd name="connsiteY8" fmla="*/ 0 h 11809733"/>
              <a:gd name="connsiteX9" fmla="*/ 0 w 6862743"/>
              <a:gd name="connsiteY9" fmla="*/ 11809733 h 1180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3" h="11809733">
                <a:moveTo>
                  <a:pt x="6862743" y="11809733"/>
                </a:moveTo>
                <a:lnTo>
                  <a:pt x="6862743" y="7708334"/>
                </a:lnTo>
                <a:lnTo>
                  <a:pt x="4147292" y="7708334"/>
                </a:lnTo>
                <a:lnTo>
                  <a:pt x="4147292" y="7708332"/>
                </a:lnTo>
                <a:lnTo>
                  <a:pt x="6862743" y="7708332"/>
                </a:lnTo>
                <a:lnTo>
                  <a:pt x="4147291" y="4987262"/>
                </a:lnTo>
                <a:lnTo>
                  <a:pt x="4147291" y="3835308"/>
                </a:lnTo>
                <a:lnTo>
                  <a:pt x="307017" y="0"/>
                </a:lnTo>
                <a:lnTo>
                  <a:pt x="0" y="0"/>
                </a:lnTo>
                <a:lnTo>
                  <a:pt x="0" y="1180973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4" name="Freeform: Shape 23">
            <a:extLst>
              <a:ext uri="{FF2B5EF4-FFF2-40B4-BE49-F238E27FC236}">
                <a16:creationId xmlns:a16="http://schemas.microsoft.com/office/drawing/2014/main" id="{8E049265-431E-48DE-B7F7-4959930171DC}"/>
              </a:ext>
            </a:extLst>
          </p:cNvPr>
          <p:cNvSpPr/>
          <p:nvPr userDrawn="1"/>
        </p:nvSpPr>
        <p:spPr>
          <a:xfrm rot="16200000" flipV="1">
            <a:off x="2626806"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UpDiag">
            <a:fgClr>
              <a:schemeClr val="accent2"/>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id="{173E5F2D-1F8E-4DCC-857F-932C6C6539BB}"/>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6" name="Group 25">
            <a:extLst>
              <a:ext uri="{FF2B5EF4-FFF2-40B4-BE49-F238E27FC236}">
                <a16:creationId xmlns:a16="http://schemas.microsoft.com/office/drawing/2014/main" id="{E9318B2B-E019-4078-9EF0-C9D6281AE31B}"/>
              </a:ext>
            </a:extLst>
          </p:cNvPr>
          <p:cNvGrpSpPr/>
          <p:nvPr userDrawn="1"/>
        </p:nvGrpSpPr>
        <p:grpSpPr>
          <a:xfrm>
            <a:off x="9776075" y="2057401"/>
            <a:ext cx="4413559" cy="3934444"/>
            <a:chOff x="9222437" y="1088097"/>
            <a:chExt cx="5433318" cy="4843502"/>
          </a:xfrm>
        </p:grpSpPr>
        <p:sp>
          <p:nvSpPr>
            <p:cNvPr id="27" name="Freeform: Shape 26">
              <a:extLst>
                <a:ext uri="{FF2B5EF4-FFF2-40B4-BE49-F238E27FC236}">
                  <a16:creationId xmlns:a16="http://schemas.microsoft.com/office/drawing/2014/main" id="{D3E625C0-9656-421F-861F-67C8F93362ED}"/>
                </a:ext>
              </a:extLst>
            </p:cNvPr>
            <p:cNvSpPr/>
            <p:nvPr/>
          </p:nvSpPr>
          <p:spPr>
            <a:xfrm rot="2700000">
              <a:off x="9668983" y="1078460"/>
              <a:ext cx="4406148" cy="5299239"/>
            </a:xfrm>
            <a:custGeom>
              <a:avLst/>
              <a:gdLst>
                <a:gd name="connsiteX0" fmla="*/ 0 w 4406148"/>
                <a:gd name="connsiteY0" fmla="*/ 0 h 5299239"/>
                <a:gd name="connsiteX1" fmla="*/ 4406148 w 4406148"/>
                <a:gd name="connsiteY1" fmla="*/ 4406147 h 5299239"/>
                <a:gd name="connsiteX2" fmla="*/ 3513056 w 4406148"/>
                <a:gd name="connsiteY2" fmla="*/ 5299239 h 5299239"/>
                <a:gd name="connsiteX3" fmla="*/ 1 w 4406148"/>
                <a:gd name="connsiteY3" fmla="*/ 5299239 h 5299239"/>
              </a:gdLst>
              <a:ahLst/>
              <a:cxnLst>
                <a:cxn ang="0">
                  <a:pos x="connsiteX0" y="connsiteY0"/>
                </a:cxn>
                <a:cxn ang="0">
                  <a:pos x="connsiteX1" y="connsiteY1"/>
                </a:cxn>
                <a:cxn ang="0">
                  <a:pos x="connsiteX2" y="connsiteY2"/>
                </a:cxn>
                <a:cxn ang="0">
                  <a:pos x="connsiteX3" y="connsiteY3"/>
                </a:cxn>
              </a:cxnLst>
              <a:rect l="l" t="t" r="r" b="b"/>
              <a:pathLst>
                <a:path w="4406148" h="5299239">
                  <a:moveTo>
                    <a:pt x="0" y="0"/>
                  </a:moveTo>
                  <a:lnTo>
                    <a:pt x="4406148" y="4406147"/>
                  </a:lnTo>
                  <a:lnTo>
                    <a:pt x="3513056" y="5299239"/>
                  </a:lnTo>
                  <a:lnTo>
                    <a:pt x="1" y="5299239"/>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8" name="Freeform: Shape 27">
              <a:extLst>
                <a:ext uri="{FF2B5EF4-FFF2-40B4-BE49-F238E27FC236}">
                  <a16:creationId xmlns:a16="http://schemas.microsoft.com/office/drawing/2014/main" id="{49F8E490-C6E3-4D00-866F-CD85DD88996E}"/>
                </a:ext>
              </a:extLst>
            </p:cNvPr>
            <p:cNvSpPr/>
            <p:nvPr/>
          </p:nvSpPr>
          <p:spPr>
            <a:xfrm rot="8100000" flipH="1">
              <a:off x="9583575" y="1088097"/>
              <a:ext cx="5072180" cy="4843502"/>
            </a:xfrm>
            <a:custGeom>
              <a:avLst/>
              <a:gdLst>
                <a:gd name="connsiteX0" fmla="*/ 5072180 w 5072180"/>
                <a:gd name="connsiteY0" fmla="*/ 4843501 h 4843502"/>
                <a:gd name="connsiteX1" fmla="*/ 228679 w 5072180"/>
                <a:gd name="connsiteY1" fmla="*/ 0 h 4843502"/>
                <a:gd name="connsiteX2" fmla="*/ 1 w 5072180"/>
                <a:gd name="connsiteY2" fmla="*/ 228678 h 4843502"/>
                <a:gd name="connsiteX3" fmla="*/ 0 w 5072180"/>
                <a:gd name="connsiteY3" fmla="*/ 4843502 h 4843502"/>
              </a:gdLst>
              <a:ahLst/>
              <a:cxnLst>
                <a:cxn ang="0">
                  <a:pos x="connsiteX0" y="connsiteY0"/>
                </a:cxn>
                <a:cxn ang="0">
                  <a:pos x="connsiteX1" y="connsiteY1"/>
                </a:cxn>
                <a:cxn ang="0">
                  <a:pos x="connsiteX2" y="connsiteY2"/>
                </a:cxn>
                <a:cxn ang="0">
                  <a:pos x="connsiteX3" y="connsiteY3"/>
                </a:cxn>
              </a:cxnLst>
              <a:rect l="l" t="t" r="r" b="b"/>
              <a:pathLst>
                <a:path w="5072180" h="4843502">
                  <a:moveTo>
                    <a:pt x="5072180" y="4843501"/>
                  </a:moveTo>
                  <a:lnTo>
                    <a:pt x="228679" y="0"/>
                  </a:lnTo>
                  <a:lnTo>
                    <a:pt x="1" y="228678"/>
                  </a:lnTo>
                  <a:lnTo>
                    <a:pt x="0" y="4843502"/>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sp>
        <p:nvSpPr>
          <p:cNvPr id="29" name="Freeform: Shape 28">
            <a:extLst>
              <a:ext uri="{FF2B5EF4-FFF2-40B4-BE49-F238E27FC236}">
                <a16:creationId xmlns:a16="http://schemas.microsoft.com/office/drawing/2014/main" id="{EE8F5B31-1523-46AE-9455-C33DFC1BDDE0}"/>
              </a:ext>
            </a:extLst>
          </p:cNvPr>
          <p:cNvSpPr/>
          <p:nvPr userDrawn="1"/>
        </p:nvSpPr>
        <p:spPr>
          <a:xfrm rot="2700000">
            <a:off x="11438585" y="5665752"/>
            <a:ext cx="877778" cy="1755556"/>
          </a:xfrm>
          <a:custGeom>
            <a:avLst/>
            <a:gdLst>
              <a:gd name="connsiteX0" fmla="*/ 0 w 877778"/>
              <a:gd name="connsiteY0" fmla="*/ 0 h 1755556"/>
              <a:gd name="connsiteX1" fmla="*/ 877778 w 877778"/>
              <a:gd name="connsiteY1" fmla="*/ 877778 h 1755556"/>
              <a:gd name="connsiteX2" fmla="*/ 0 w 877778"/>
              <a:gd name="connsiteY2" fmla="*/ 1755556 h 1755556"/>
            </a:gdLst>
            <a:ahLst/>
            <a:cxnLst>
              <a:cxn ang="0">
                <a:pos x="connsiteX0" y="connsiteY0"/>
              </a:cxn>
              <a:cxn ang="0">
                <a:pos x="connsiteX1" y="connsiteY1"/>
              </a:cxn>
              <a:cxn ang="0">
                <a:pos x="connsiteX2" y="connsiteY2"/>
              </a:cxn>
            </a:cxnLst>
            <a:rect l="l" t="t" r="r" b="b"/>
            <a:pathLst>
              <a:path w="877778" h="1755556">
                <a:moveTo>
                  <a:pt x="0" y="0"/>
                </a:moveTo>
                <a:lnTo>
                  <a:pt x="877778" y="877778"/>
                </a:lnTo>
                <a:lnTo>
                  <a:pt x="0" y="1755556"/>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0" name="Freeform: Shape 29">
            <a:extLst>
              <a:ext uri="{FF2B5EF4-FFF2-40B4-BE49-F238E27FC236}">
                <a16:creationId xmlns:a16="http://schemas.microsoft.com/office/drawing/2014/main" id="{5D17048F-C2E1-4775-BC32-50BD6219F89D}"/>
              </a:ext>
            </a:extLst>
          </p:cNvPr>
          <p:cNvSpPr/>
          <p:nvPr userDrawn="1"/>
        </p:nvSpPr>
        <p:spPr>
          <a:xfrm rot="8100000" flipH="1">
            <a:off x="10582265" y="5841410"/>
            <a:ext cx="2372348" cy="1186174"/>
          </a:xfrm>
          <a:custGeom>
            <a:avLst/>
            <a:gdLst>
              <a:gd name="connsiteX0" fmla="*/ 2372348 w 2372348"/>
              <a:gd name="connsiteY0" fmla="*/ 1186174 h 1186174"/>
              <a:gd name="connsiteX1" fmla="*/ 1186174 w 2372348"/>
              <a:gd name="connsiteY1" fmla="*/ 0 h 1186174"/>
              <a:gd name="connsiteX2" fmla="*/ 0 w 2372348"/>
              <a:gd name="connsiteY2" fmla="*/ 1186174 h 1186174"/>
            </a:gdLst>
            <a:ahLst/>
            <a:cxnLst>
              <a:cxn ang="0">
                <a:pos x="connsiteX0" y="connsiteY0"/>
              </a:cxn>
              <a:cxn ang="0">
                <a:pos x="connsiteX1" y="connsiteY1"/>
              </a:cxn>
              <a:cxn ang="0">
                <a:pos x="connsiteX2" y="connsiteY2"/>
              </a:cxn>
            </a:cxnLst>
            <a:rect l="l" t="t" r="r" b="b"/>
            <a:pathLst>
              <a:path w="2372348" h="1186174">
                <a:moveTo>
                  <a:pt x="2372348" y="1186174"/>
                </a:moveTo>
                <a:lnTo>
                  <a:pt x="1186174" y="0"/>
                </a:lnTo>
                <a:lnTo>
                  <a:pt x="0" y="1186174"/>
                </a:lnTo>
                <a:close/>
              </a:path>
            </a:pathLst>
          </a:custGeom>
          <a:pattFill prst="wdUp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nvGrpSpPr>
          <p:cNvPr id="31" name="Group 30">
            <a:extLst>
              <a:ext uri="{FF2B5EF4-FFF2-40B4-BE49-F238E27FC236}">
                <a16:creationId xmlns:a16="http://schemas.microsoft.com/office/drawing/2014/main" id="{EAB002AA-4848-49C8-A834-036F860C79A3}"/>
              </a:ext>
            </a:extLst>
          </p:cNvPr>
          <p:cNvGrpSpPr/>
          <p:nvPr userDrawn="1"/>
        </p:nvGrpSpPr>
        <p:grpSpPr>
          <a:xfrm rot="16200000" flipH="1">
            <a:off x="9913705" y="6257994"/>
            <a:ext cx="1052473" cy="1209445"/>
            <a:chOff x="10800165" y="7142066"/>
            <a:chExt cx="2775293" cy="3189215"/>
          </a:xfrm>
        </p:grpSpPr>
        <p:sp>
          <p:nvSpPr>
            <p:cNvPr id="32" name="Freeform: Shape 31">
              <a:extLst>
                <a:ext uri="{FF2B5EF4-FFF2-40B4-BE49-F238E27FC236}">
                  <a16:creationId xmlns:a16="http://schemas.microsoft.com/office/drawing/2014/main" id="{14B187A8-7F8D-469D-A03B-4F835A5746DE}"/>
                </a:ext>
              </a:extLst>
            </p:cNvPr>
            <p:cNvSpPr/>
            <p:nvPr/>
          </p:nvSpPr>
          <p:spPr>
            <a:xfrm rot="2700000">
              <a:off x="10800166" y="7555988"/>
              <a:ext cx="2775292" cy="277529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Freeform: Shape 32">
              <a:extLst>
                <a:ext uri="{FF2B5EF4-FFF2-40B4-BE49-F238E27FC236}">
                  <a16:creationId xmlns:a16="http://schemas.microsoft.com/office/drawing/2014/main" id="{03D871D1-A11A-48FB-82A8-8D61AB5CB85C}"/>
                </a:ext>
              </a:extLst>
            </p:cNvPr>
            <p:cNvSpPr/>
            <p:nvPr/>
          </p:nvSpPr>
          <p:spPr>
            <a:xfrm rot="8100000" flipH="1">
              <a:off x="10811837" y="7142066"/>
              <a:ext cx="2751954" cy="2751955"/>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 name="Title 1">
            <a:extLst>
              <a:ext uri="{FF2B5EF4-FFF2-40B4-BE49-F238E27FC236}">
                <a16:creationId xmlns:a16="http://schemas.microsoft.com/office/drawing/2014/main" id="{42374B20-3E42-44AF-BEF1-8AB33067395C}"/>
              </a:ext>
            </a:extLst>
          </p:cNvPr>
          <p:cNvSpPr>
            <a:spLocks noGrp="1"/>
          </p:cNvSpPr>
          <p:nvPr>
            <p:ph type="title" hasCustomPrompt="1"/>
          </p:nvPr>
        </p:nvSpPr>
        <p:spPr>
          <a:xfrm>
            <a:off x="832104" y="3886200"/>
            <a:ext cx="7781544" cy="859055"/>
          </a:xfrm>
        </p:spPr>
        <p:txBody>
          <a:bodyPr vert="horz" lIns="91440" tIns="45720" rIns="91440" bIns="45720" rtlCol="0" anchor="b">
            <a:normAutofit/>
          </a:bodyPr>
          <a:lstStyle>
            <a:lvl1pPr>
              <a:defRPr lang="en-GB" sz="5400" b="1" dirty="0">
                <a:solidFill>
                  <a:schemeClr val="bg1"/>
                </a:solidFill>
                <a:latin typeface="+mj-lt"/>
              </a:defRPr>
            </a:lvl1pPr>
          </a:lstStyle>
          <a:p>
            <a:pPr lvl="0"/>
            <a:r>
              <a:rPr lang="en-US" noProof="0"/>
              <a:t>Section Title 01</a:t>
            </a:r>
          </a:p>
        </p:txBody>
      </p:sp>
      <p:sp>
        <p:nvSpPr>
          <p:cNvPr id="3" name="Text Placeholder 2">
            <a:extLst>
              <a:ext uri="{FF2B5EF4-FFF2-40B4-BE49-F238E27FC236}">
                <a16:creationId xmlns:a16="http://schemas.microsoft.com/office/drawing/2014/main" id="{5E194264-A3F5-42E2-9A63-DCCED0457E1B}"/>
              </a:ext>
            </a:extLst>
          </p:cNvPr>
          <p:cNvSpPr>
            <a:spLocks noGrp="1"/>
          </p:cNvSpPr>
          <p:nvPr>
            <p:ph type="body" idx="1"/>
          </p:nvPr>
        </p:nvSpPr>
        <p:spPr>
          <a:xfrm>
            <a:off x="831850" y="4754880"/>
            <a:ext cx="6803136" cy="365760"/>
          </a:xfrm>
        </p:spPr>
        <p:txBody>
          <a:bodyPr vert="horz" lIns="91440" tIns="45720" rIns="91440" bIns="45720" rtlCol="0">
            <a:normAutofit/>
          </a:bodyPr>
          <a:lstStyle>
            <a:lvl1pPr marL="0" indent="0">
              <a:buNone/>
              <a:defRPr lang="en-US" sz="1600" spc="300">
                <a:solidFill>
                  <a:schemeClr val="accent1">
                    <a:lumMod val="20000"/>
                    <a:lumOff val="80000"/>
                  </a:schemeClr>
                </a:solidFill>
                <a:latin typeface="+mn-lt"/>
                <a:cs typeface="Arial" panose="020B0604020202020204" pitchFamily="34" charset="0"/>
              </a:defRPr>
            </a:lvl1pPr>
          </a:lstStyle>
          <a:p>
            <a:pPr marL="228600" lvl="0" indent="-228600"/>
            <a:r>
              <a:rPr lang="en-US" noProof="0"/>
              <a:t>Edit Master text styles</a:t>
            </a:r>
          </a:p>
        </p:txBody>
      </p:sp>
      <p:sp>
        <p:nvSpPr>
          <p:cNvPr id="35" name="Slide Number Placeholder 4">
            <a:extLst>
              <a:ext uri="{FF2B5EF4-FFF2-40B4-BE49-F238E27FC236}">
                <a16:creationId xmlns:a16="http://schemas.microsoft.com/office/drawing/2014/main" id="{6F73F836-940E-4B65-A29C-D0869263C935}"/>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3511478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CDBB6E5-B91E-4946-9390-E8693855103A}"/>
              </a:ext>
            </a:extLst>
          </p:cNvPr>
          <p:cNvSpPr/>
          <p:nvPr userDrawn="1"/>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Freeform: Shape 33">
            <a:extLst>
              <a:ext uri="{FF2B5EF4-FFF2-40B4-BE49-F238E27FC236}">
                <a16:creationId xmlns:a16="http://schemas.microsoft.com/office/drawing/2014/main" id="{0C3CC1C9-1FA0-4FE4-8984-4A8B3728D674}"/>
              </a:ext>
            </a:extLst>
          </p:cNvPr>
          <p:cNvSpPr/>
          <p:nvPr userDrawn="1"/>
        </p:nvSpPr>
        <p:spPr>
          <a:xfrm rot="16200000" flipV="1">
            <a:off x="2855762" y="-2473495"/>
            <a:ext cx="6862743" cy="11809733"/>
          </a:xfrm>
          <a:custGeom>
            <a:avLst/>
            <a:gdLst>
              <a:gd name="connsiteX0" fmla="*/ 6862743 w 6862743"/>
              <a:gd name="connsiteY0" fmla="*/ 11809733 h 11809733"/>
              <a:gd name="connsiteX1" fmla="*/ 6862743 w 6862743"/>
              <a:gd name="connsiteY1" fmla="*/ 7708334 h 11809733"/>
              <a:gd name="connsiteX2" fmla="*/ 4147292 w 6862743"/>
              <a:gd name="connsiteY2" fmla="*/ 7708334 h 11809733"/>
              <a:gd name="connsiteX3" fmla="*/ 4147292 w 6862743"/>
              <a:gd name="connsiteY3" fmla="*/ 7708332 h 11809733"/>
              <a:gd name="connsiteX4" fmla="*/ 6862743 w 6862743"/>
              <a:gd name="connsiteY4" fmla="*/ 7708332 h 11809733"/>
              <a:gd name="connsiteX5" fmla="*/ 4147291 w 6862743"/>
              <a:gd name="connsiteY5" fmla="*/ 4987262 h 11809733"/>
              <a:gd name="connsiteX6" fmla="*/ 4147291 w 6862743"/>
              <a:gd name="connsiteY6" fmla="*/ 3835308 h 11809733"/>
              <a:gd name="connsiteX7" fmla="*/ 307017 w 6862743"/>
              <a:gd name="connsiteY7" fmla="*/ 0 h 11809733"/>
              <a:gd name="connsiteX8" fmla="*/ 0 w 6862743"/>
              <a:gd name="connsiteY8" fmla="*/ 0 h 11809733"/>
              <a:gd name="connsiteX9" fmla="*/ 0 w 6862743"/>
              <a:gd name="connsiteY9" fmla="*/ 11809733 h 1180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3" h="11809733">
                <a:moveTo>
                  <a:pt x="6862743" y="11809733"/>
                </a:moveTo>
                <a:lnTo>
                  <a:pt x="6862743" y="7708334"/>
                </a:lnTo>
                <a:lnTo>
                  <a:pt x="4147292" y="7708334"/>
                </a:lnTo>
                <a:lnTo>
                  <a:pt x="4147292" y="7708332"/>
                </a:lnTo>
                <a:lnTo>
                  <a:pt x="6862743" y="7708332"/>
                </a:lnTo>
                <a:lnTo>
                  <a:pt x="4147291" y="4987262"/>
                </a:lnTo>
                <a:lnTo>
                  <a:pt x="4147291" y="3835308"/>
                </a:lnTo>
                <a:lnTo>
                  <a:pt x="307017" y="0"/>
                </a:lnTo>
                <a:lnTo>
                  <a:pt x="0" y="0"/>
                </a:lnTo>
                <a:lnTo>
                  <a:pt x="0" y="1180973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4" name="Freeform: Shape 23">
            <a:extLst>
              <a:ext uri="{FF2B5EF4-FFF2-40B4-BE49-F238E27FC236}">
                <a16:creationId xmlns:a16="http://schemas.microsoft.com/office/drawing/2014/main" id="{8E049265-431E-48DE-B7F7-4959930171DC}"/>
              </a:ext>
            </a:extLst>
          </p:cNvPr>
          <p:cNvSpPr/>
          <p:nvPr userDrawn="1"/>
        </p:nvSpPr>
        <p:spPr>
          <a:xfrm rot="16200000" flipV="1">
            <a:off x="2626806"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UpDiag">
            <a:fgClr>
              <a:schemeClr val="accent2"/>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id="{173E5F2D-1F8E-4DCC-857F-932C6C6539BB}"/>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ECB4C115-EFF9-405C-98BE-F4077B9730D0}"/>
              </a:ext>
            </a:extLst>
          </p:cNvPr>
          <p:cNvSpPr/>
          <p:nvPr userDrawn="1"/>
        </p:nvSpPr>
        <p:spPr>
          <a:xfrm>
            <a:off x="533399" y="914400"/>
            <a:ext cx="1944914" cy="1944914"/>
          </a:xfrm>
          <a:prstGeom prst="ellipse">
            <a:avLst/>
          </a:prstGeom>
          <a:solidFill>
            <a:schemeClr val="accent1">
              <a:lumMod val="50000"/>
            </a:schemeClr>
          </a:solidFill>
          <a:ln w="76200">
            <a:solidFill>
              <a:schemeClr val="accent1">
                <a:alpha val="5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Title 1">
            <a:extLst>
              <a:ext uri="{FF2B5EF4-FFF2-40B4-BE49-F238E27FC236}">
                <a16:creationId xmlns:a16="http://schemas.microsoft.com/office/drawing/2014/main" id="{C9A300DD-BB54-44ED-A7E4-01CD41EC930F}"/>
              </a:ext>
            </a:extLst>
          </p:cNvPr>
          <p:cNvSpPr txBox="1">
            <a:spLocks/>
          </p:cNvSpPr>
          <p:nvPr userDrawn="1"/>
        </p:nvSpPr>
        <p:spPr>
          <a:xfrm>
            <a:off x="956993" y="923305"/>
            <a:ext cx="1005115" cy="2859313"/>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lang="en-GB" sz="3600" b="0" i="0" kern="1200" dirty="0">
                <a:solidFill>
                  <a:schemeClr val="bg1"/>
                </a:solidFill>
                <a:latin typeface="Trebuchet MS" panose="020B0603020202020204" pitchFamily="34" charset="0"/>
                <a:ea typeface="+mj-ea"/>
                <a:cs typeface="+mj-cs"/>
              </a:defRPr>
            </a:lvl1pPr>
          </a:lstStyle>
          <a:p>
            <a:pPr algn="ctr"/>
            <a:r>
              <a:rPr lang="en-US" sz="18400" noProof="0" dirty="0">
                <a:solidFill>
                  <a:schemeClr val="accent1">
                    <a:lumMod val="60000"/>
                    <a:lumOff val="40000"/>
                  </a:schemeClr>
                </a:solidFill>
                <a:latin typeface="+mj-lt"/>
              </a:rPr>
              <a:t>“</a:t>
            </a:r>
          </a:p>
        </p:txBody>
      </p:sp>
      <p:sp>
        <p:nvSpPr>
          <p:cNvPr id="2" name="Title 1">
            <a:extLst>
              <a:ext uri="{FF2B5EF4-FFF2-40B4-BE49-F238E27FC236}">
                <a16:creationId xmlns:a16="http://schemas.microsoft.com/office/drawing/2014/main" id="{42374B20-3E42-44AF-BEF1-8AB33067395C}"/>
              </a:ext>
            </a:extLst>
          </p:cNvPr>
          <p:cNvSpPr>
            <a:spLocks noGrp="1"/>
          </p:cNvSpPr>
          <p:nvPr>
            <p:ph type="title" hasCustomPrompt="1"/>
          </p:nvPr>
        </p:nvSpPr>
        <p:spPr>
          <a:xfrm>
            <a:off x="533399" y="3200400"/>
            <a:ext cx="7551057" cy="2859313"/>
          </a:xfrm>
        </p:spPr>
        <p:txBody>
          <a:bodyPr vert="horz" lIns="91440" tIns="45720" rIns="91440" bIns="45720" rtlCol="0" anchor="t">
            <a:normAutofit/>
          </a:bodyPr>
          <a:lstStyle>
            <a:lvl1pPr>
              <a:lnSpc>
                <a:spcPct val="100000"/>
              </a:lnSpc>
              <a:defRPr lang="en-GB" sz="3200" b="0" i="0" dirty="0">
                <a:solidFill>
                  <a:schemeClr val="bg1"/>
                </a:solidFill>
                <a:latin typeface="+mj-lt"/>
              </a:defRPr>
            </a:lvl1pPr>
          </a:lstStyle>
          <a:p>
            <a:pPr lvl="0"/>
            <a:r>
              <a:rPr lang="en-US" noProof="0"/>
              <a:t>Quote</a:t>
            </a:r>
          </a:p>
        </p:txBody>
      </p:sp>
      <p:sp>
        <p:nvSpPr>
          <p:cNvPr id="19" name="Slide Number Placeholder 4">
            <a:extLst>
              <a:ext uri="{FF2B5EF4-FFF2-40B4-BE49-F238E27FC236}">
                <a16:creationId xmlns:a16="http://schemas.microsoft.com/office/drawing/2014/main" id="{A4E6C1FF-5925-42B3-B7F9-0A0031BDAD30}"/>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1753169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Tex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3" name="Text Placeholder 22">
            <a:extLst>
              <a:ext uri="{FF2B5EF4-FFF2-40B4-BE49-F238E27FC236}">
                <a16:creationId xmlns:a16="http://schemas.microsoft.com/office/drawing/2014/main" id="{03618670-D1E4-466C-BDB5-FC890AC31457}"/>
              </a:ext>
            </a:extLst>
          </p:cNvPr>
          <p:cNvSpPr>
            <a:spLocks noGrp="1"/>
          </p:cNvSpPr>
          <p:nvPr>
            <p:ph type="body" sz="quarter" idx="13"/>
          </p:nvPr>
        </p:nvSpPr>
        <p:spPr>
          <a:xfrm>
            <a:off x="444500" y="1625385"/>
            <a:ext cx="6718300" cy="4093243"/>
          </a:xfrm>
        </p:spPr>
        <p:txBody>
          <a:bodyPr>
            <a:noAutofit/>
          </a:bodyPr>
          <a:lstStyle>
            <a:lvl1pPr>
              <a:lnSpc>
                <a:spcPct val="100000"/>
              </a:lnSpc>
              <a:spcBef>
                <a:spcPts val="600"/>
              </a:spcBef>
              <a:spcAft>
                <a:spcPts val="400"/>
              </a:spcAft>
              <a:defRPr sz="1600">
                <a:solidFill>
                  <a:schemeClr val="bg1"/>
                </a:solidFill>
                <a:latin typeface="+mn-lt"/>
                <a:cs typeface="Arial" panose="020B0604020202020204" pitchFamily="34" charset="0"/>
              </a:defRPr>
            </a:lvl1pPr>
            <a:lvl2pPr>
              <a:lnSpc>
                <a:spcPct val="100000"/>
              </a:lnSpc>
              <a:spcBef>
                <a:spcPts val="600"/>
              </a:spcBef>
              <a:spcAft>
                <a:spcPts val="400"/>
              </a:spcAft>
              <a:defRPr sz="1400">
                <a:solidFill>
                  <a:schemeClr val="bg1"/>
                </a:solidFill>
                <a:latin typeface="+mn-lt"/>
                <a:cs typeface="Arial" panose="020B0604020202020204" pitchFamily="34" charset="0"/>
              </a:defRPr>
            </a:lvl2pPr>
            <a:lvl3pPr>
              <a:lnSpc>
                <a:spcPct val="100000"/>
              </a:lnSpc>
              <a:spcBef>
                <a:spcPts val="600"/>
              </a:spcBef>
              <a:spcAft>
                <a:spcPts val="400"/>
              </a:spcAft>
              <a:defRPr sz="1200">
                <a:solidFill>
                  <a:schemeClr val="bg1"/>
                </a:solidFill>
                <a:latin typeface="+mn-lt"/>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Edit Master text styles</a:t>
            </a:r>
          </a:p>
          <a:p>
            <a:pPr lvl="1"/>
            <a:r>
              <a:rPr lang="en-US" noProof="0"/>
              <a:t>Second level</a:t>
            </a:r>
          </a:p>
          <a:p>
            <a:pPr lvl="2"/>
            <a:r>
              <a:rPr lang="en-US" noProof="0"/>
              <a:t>Third level</a:t>
            </a:r>
          </a:p>
        </p:txBody>
      </p:sp>
    </p:spTree>
    <p:extLst>
      <p:ext uri="{BB962C8B-B14F-4D97-AF65-F5344CB8AC3E}">
        <p14:creationId xmlns:p14="http://schemas.microsoft.com/office/powerpoint/2010/main" val="274574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4073704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7" name="Text Placeholder 6">
            <a:extLst>
              <a:ext uri="{FF2B5EF4-FFF2-40B4-BE49-F238E27FC236}">
                <a16:creationId xmlns:a16="http://schemas.microsoft.com/office/drawing/2014/main" id="{7E0C167E-2626-40DB-AACF-D02543E29BB3}"/>
              </a:ext>
            </a:extLst>
          </p:cNvPr>
          <p:cNvSpPr>
            <a:spLocks noGrp="1"/>
          </p:cNvSpPr>
          <p:nvPr>
            <p:ph type="body" sz="quarter" idx="13"/>
          </p:nvPr>
        </p:nvSpPr>
        <p:spPr>
          <a:xfrm>
            <a:off x="1409700" y="1749570"/>
            <a:ext cx="9372600" cy="3358860"/>
          </a:xfrm>
        </p:spPr>
        <p:txBody>
          <a:bodyPr anchor="ctr">
            <a:normAutofit/>
          </a:bodyPr>
          <a:lstStyle>
            <a:lvl1pPr marL="0" indent="0" algn="ctr">
              <a:buNone/>
              <a:defRPr sz="6000">
                <a:solidFill>
                  <a:schemeClr val="bg1"/>
                </a:solidFill>
              </a:defRPr>
            </a:lvl1pPr>
          </a:lstStyle>
          <a:p>
            <a:pPr lvl="0"/>
            <a:r>
              <a:rPr lang="en-US" noProof="0"/>
              <a:t>Edit Master text styles</a:t>
            </a:r>
          </a:p>
        </p:txBody>
      </p:sp>
    </p:spTree>
    <p:extLst>
      <p:ext uri="{BB962C8B-B14F-4D97-AF65-F5344CB8AC3E}">
        <p14:creationId xmlns:p14="http://schemas.microsoft.com/office/powerpoint/2010/main" val="2904744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id="{0103A49C-32FF-49E6-86F3-FC2E19517BD5}"/>
              </a:ext>
            </a:extLst>
          </p:cNvPr>
          <p:cNvSpPr>
            <a:spLocks noGrp="1"/>
          </p:cNvSpPr>
          <p:nvPr>
            <p:ph idx="1"/>
          </p:nvPr>
        </p:nvSpPr>
        <p:spPr>
          <a:xfrm>
            <a:off x="443365" y="1825625"/>
            <a:ext cx="11215235"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636708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5" name="Text Placeholder 2">
            <a:extLst>
              <a:ext uri="{FF2B5EF4-FFF2-40B4-BE49-F238E27FC236}">
                <a16:creationId xmlns:a16="http://schemas.microsoft.com/office/drawing/2014/main" id="{7FA80A70-18DE-4DB9-9982-BA75BE54CF93}"/>
              </a:ext>
            </a:extLst>
          </p:cNvPr>
          <p:cNvSpPr>
            <a:spLocks noGrp="1"/>
          </p:cNvSpPr>
          <p:nvPr>
            <p:ph type="body" idx="1"/>
          </p:nvPr>
        </p:nvSpPr>
        <p:spPr>
          <a:xfrm>
            <a:off x="444500" y="1681163"/>
            <a:ext cx="5157787" cy="823912"/>
          </a:xfrm>
        </p:spPr>
        <p:txBody>
          <a:bodyPr anchor="t">
            <a:normAutofit/>
          </a:bodyPr>
          <a:lstStyle>
            <a:lvl1pPr marL="0" indent="0" algn="ctr">
              <a:buFont typeface="Arial" panose="020B0604020202020204" pitchFamily="34" charse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6" name="Text Placeholder 4">
            <a:extLst>
              <a:ext uri="{FF2B5EF4-FFF2-40B4-BE49-F238E27FC236}">
                <a16:creationId xmlns:a16="http://schemas.microsoft.com/office/drawing/2014/main" id="{2801C0EF-C078-44B0-AD01-4850E9A65EE0}"/>
              </a:ext>
            </a:extLst>
          </p:cNvPr>
          <p:cNvSpPr>
            <a:spLocks noGrp="1"/>
          </p:cNvSpPr>
          <p:nvPr>
            <p:ph type="body" sz="quarter" idx="3"/>
          </p:nvPr>
        </p:nvSpPr>
        <p:spPr>
          <a:xfrm>
            <a:off x="6500812" y="1681163"/>
            <a:ext cx="5157788" cy="823912"/>
          </a:xfrm>
        </p:spPr>
        <p:txBody>
          <a:bodyPr anchor="t">
            <a:normAutofit/>
          </a:bodyPr>
          <a:lstStyle>
            <a:lvl1pPr marL="0" indent="0" algn="ctr">
              <a:buFont typeface="Arial" panose="020B0604020202020204" pitchFamily="34" charse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7" name="Content Placeholder 3">
            <a:extLst>
              <a:ext uri="{FF2B5EF4-FFF2-40B4-BE49-F238E27FC236}">
                <a16:creationId xmlns:a16="http://schemas.microsoft.com/office/drawing/2014/main" id="{7C9DED91-45F6-4308-A085-1EFACA6468CF}"/>
              </a:ext>
            </a:extLst>
          </p:cNvPr>
          <p:cNvSpPr>
            <a:spLocks noGrp="1"/>
          </p:cNvSpPr>
          <p:nvPr>
            <p:ph sz="half" idx="2"/>
          </p:nvPr>
        </p:nvSpPr>
        <p:spPr>
          <a:xfrm>
            <a:off x="444500" y="2505075"/>
            <a:ext cx="5157787" cy="3684588"/>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 name="Content Placeholder 5">
            <a:extLst>
              <a:ext uri="{FF2B5EF4-FFF2-40B4-BE49-F238E27FC236}">
                <a16:creationId xmlns:a16="http://schemas.microsoft.com/office/drawing/2014/main" id="{0574B5E7-B666-439B-9278-67BE1EA6EBC5}"/>
              </a:ext>
            </a:extLst>
          </p:cNvPr>
          <p:cNvSpPr>
            <a:spLocks noGrp="1"/>
          </p:cNvSpPr>
          <p:nvPr>
            <p:ph sz="quarter" idx="4"/>
          </p:nvPr>
        </p:nvSpPr>
        <p:spPr>
          <a:xfrm>
            <a:off x="6475412" y="2505075"/>
            <a:ext cx="5183188" cy="3684588"/>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219167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1B0E15-6FC5-434E-8780-B186D9DB0CD0}"/>
              </a:ext>
            </a:extLst>
          </p:cNvPr>
          <p:cNvSpPr>
            <a:spLocks noGrp="1"/>
          </p:cNvSpPr>
          <p:nvPr>
            <p:ph type="title"/>
          </p:nvPr>
        </p:nvSpPr>
        <p:spPr>
          <a:xfrm>
            <a:off x="838200" y="365125"/>
            <a:ext cx="108204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A9C7B128-34F3-405C-B601-8BAFDB43499C}"/>
              </a:ext>
            </a:extLst>
          </p:cNvPr>
          <p:cNvSpPr>
            <a:spLocks noGrp="1"/>
          </p:cNvSpPr>
          <p:nvPr>
            <p:ph type="body" idx="1"/>
          </p:nvPr>
        </p:nvSpPr>
        <p:spPr>
          <a:xfrm>
            <a:off x="838200" y="1825625"/>
            <a:ext cx="10820400" cy="4351338"/>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Slide Number Placeholder 5">
            <a:extLst>
              <a:ext uri="{FF2B5EF4-FFF2-40B4-BE49-F238E27FC236}">
                <a16:creationId xmlns:a16="http://schemas.microsoft.com/office/drawing/2014/main" id="{9F5A7754-E8C7-438B-922D-9027C6CF58E2}"/>
              </a:ext>
            </a:extLst>
          </p:cNvPr>
          <p:cNvSpPr>
            <a:spLocks noGrp="1"/>
          </p:cNvSpPr>
          <p:nvPr>
            <p:ph type="sldNum" sz="quarter" idx="4"/>
          </p:nvPr>
        </p:nvSpPr>
        <p:spPr>
          <a:xfrm>
            <a:off x="11112500" y="6356350"/>
            <a:ext cx="660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63D6C4-4840-40CC-AC84-17E24B3B7BDE}" type="slidenum">
              <a:rPr lang="en-US" noProof="0" smtClean="0"/>
              <a:t>‹#›</a:t>
            </a:fld>
            <a:endParaRPr lang="en-US" noProof="0" dirty="0"/>
          </a:p>
        </p:txBody>
      </p:sp>
      <p:sp>
        <p:nvSpPr>
          <p:cNvPr id="5" name="Rectangle 4">
            <a:extLst>
              <a:ext uri="{FF2B5EF4-FFF2-40B4-BE49-F238E27FC236}">
                <a16:creationId xmlns:a16="http://schemas.microsoft.com/office/drawing/2014/main" id="{7CDDDB7D-9189-9548-A2B9-81DC62C3C1A3}"/>
              </a:ext>
            </a:extLst>
          </p:cNvPr>
          <p:cNvSpPr/>
          <p:nvPr userDrawn="1"/>
        </p:nvSpPr>
        <p:spPr>
          <a:xfrm>
            <a:off x="0" y="1"/>
            <a:ext cx="12192000" cy="685799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Freeform: Shape 9">
            <a:extLst>
              <a:ext uri="{FF2B5EF4-FFF2-40B4-BE49-F238E27FC236}">
                <a16:creationId xmlns:a16="http://schemas.microsoft.com/office/drawing/2014/main" id="{096D8877-6B4A-4540-8927-767DD7401718}"/>
              </a:ext>
            </a:extLst>
          </p:cNvPr>
          <p:cNvSpPr/>
          <p:nvPr userDrawn="1"/>
        </p:nvSpPr>
        <p:spPr>
          <a:xfrm>
            <a:off x="0" y="1"/>
            <a:ext cx="12192001" cy="6857999"/>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8" name="Freeform: Shape 17">
            <a:extLst>
              <a:ext uri="{FF2B5EF4-FFF2-40B4-BE49-F238E27FC236}">
                <a16:creationId xmlns:a16="http://schemas.microsoft.com/office/drawing/2014/main" id="{5AF2E123-FE0F-8541-8E36-5030C450AA7E}"/>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9" name="Freeform: Shape 11">
            <a:extLst>
              <a:ext uri="{FF2B5EF4-FFF2-40B4-BE49-F238E27FC236}">
                <a16:creationId xmlns:a16="http://schemas.microsoft.com/office/drawing/2014/main" id="{E5519D99-3B68-924A-9CD0-14B911711CA8}"/>
              </a:ext>
            </a:extLst>
          </p:cNvPr>
          <p:cNvSpPr/>
          <p:nvPr userDrawn="1"/>
        </p:nvSpPr>
        <p:spPr>
          <a:xfrm rot="16200000" flipV="1">
            <a:off x="2664629" y="-2669372"/>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7">
            <a:extLst>
              <a:ext uri="{FF2B5EF4-FFF2-40B4-BE49-F238E27FC236}">
                <a16:creationId xmlns:a16="http://schemas.microsoft.com/office/drawing/2014/main" id="{A09E21A9-FBEF-144C-A152-FE484F3C55C1}"/>
              </a:ext>
            </a:extLst>
          </p:cNvPr>
          <p:cNvSpPr/>
          <p:nvPr userDrawn="1"/>
        </p:nvSpPr>
        <p:spPr>
          <a:xfrm rot="16200000" flipV="1">
            <a:off x="2664629" y="-2669372"/>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itle 1">
            <a:extLst>
              <a:ext uri="{FF2B5EF4-FFF2-40B4-BE49-F238E27FC236}">
                <a16:creationId xmlns:a16="http://schemas.microsoft.com/office/drawing/2014/main" id="{70C7F2CB-A8CE-1545-A08D-93592C4BAEEA}"/>
              </a:ext>
            </a:extLst>
          </p:cNvPr>
          <p:cNvSpPr txBox="1">
            <a:spLocks/>
          </p:cNvSpPr>
          <p:nvPr userDrawn="1"/>
        </p:nvSpPr>
        <p:spPr>
          <a:xfrm>
            <a:off x="444500" y="542925"/>
            <a:ext cx="11214100" cy="535531"/>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lang="en-GB" sz="3200" b="1" kern="1200" spc="-70" baseline="0" dirty="0">
                <a:solidFill>
                  <a:schemeClr val="bg1"/>
                </a:solidFill>
                <a:latin typeface="Trebuchet MS" panose="020B0603020202020204" pitchFamily="34" charset="0"/>
                <a:ea typeface="+mj-ea"/>
                <a:cs typeface="+mj-cs"/>
              </a:defRPr>
            </a:lvl1pPr>
          </a:lstStyle>
          <a:p>
            <a:r>
              <a:rPr lang="en-US" noProof="0" dirty="0">
                <a:latin typeface="+mj-lt"/>
              </a:rPr>
              <a:t>Click to edit Master title style</a:t>
            </a:r>
          </a:p>
        </p:txBody>
      </p:sp>
      <p:grpSp>
        <p:nvGrpSpPr>
          <p:cNvPr id="12" name="Group 11">
            <a:extLst>
              <a:ext uri="{FF2B5EF4-FFF2-40B4-BE49-F238E27FC236}">
                <a16:creationId xmlns:a16="http://schemas.microsoft.com/office/drawing/2014/main" id="{7068FCE4-1B47-3C4B-B091-013120A97D09}"/>
              </a:ext>
            </a:extLst>
          </p:cNvPr>
          <p:cNvGrpSpPr/>
          <p:nvPr userDrawn="1"/>
        </p:nvGrpSpPr>
        <p:grpSpPr>
          <a:xfrm rot="16200000">
            <a:off x="499388" y="-322655"/>
            <a:ext cx="535531" cy="645309"/>
            <a:chOff x="10945855" y="7317026"/>
            <a:chExt cx="2483924" cy="2993104"/>
          </a:xfrm>
        </p:grpSpPr>
        <p:sp>
          <p:nvSpPr>
            <p:cNvPr id="13" name="Freeform: Shape 15">
              <a:extLst>
                <a:ext uri="{FF2B5EF4-FFF2-40B4-BE49-F238E27FC236}">
                  <a16:creationId xmlns:a16="http://schemas.microsoft.com/office/drawing/2014/main" id="{FEC3FDE7-F27E-5E4E-8752-287CAB7792D4}"/>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6">
              <a:extLst>
                <a:ext uri="{FF2B5EF4-FFF2-40B4-BE49-F238E27FC236}">
                  <a16:creationId xmlns:a16="http://schemas.microsoft.com/office/drawing/2014/main" id="{81C902DB-0D21-5044-82B6-9E7A70A1BF62}"/>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5" name="Group 14">
            <a:extLst>
              <a:ext uri="{FF2B5EF4-FFF2-40B4-BE49-F238E27FC236}">
                <a16:creationId xmlns:a16="http://schemas.microsoft.com/office/drawing/2014/main" id="{BE1E08A0-195D-694F-947B-986A76FBB93E}"/>
              </a:ext>
            </a:extLst>
          </p:cNvPr>
          <p:cNvGrpSpPr/>
          <p:nvPr userDrawn="1"/>
        </p:nvGrpSpPr>
        <p:grpSpPr>
          <a:xfrm>
            <a:off x="-1" y="1357409"/>
            <a:ext cx="12192001" cy="4846320"/>
            <a:chOff x="-1" y="1357409"/>
            <a:chExt cx="12192001" cy="4917518"/>
          </a:xfrm>
        </p:grpSpPr>
        <p:sp>
          <p:nvSpPr>
            <p:cNvPr id="16" name="Rectangle: Single Corner Snipped 18">
              <a:extLst>
                <a:ext uri="{FF2B5EF4-FFF2-40B4-BE49-F238E27FC236}">
                  <a16:creationId xmlns:a16="http://schemas.microsoft.com/office/drawing/2014/main" id="{ED5DFFCD-1EE3-E64E-B51F-BD7D72413E0B}"/>
                </a:ext>
              </a:extLst>
            </p:cNvPr>
            <p:cNvSpPr/>
            <p:nvPr userDrawn="1"/>
          </p:nvSpPr>
          <p:spPr>
            <a:xfrm flipV="1">
              <a:off x="-1" y="1357409"/>
              <a:ext cx="12192000" cy="4917518"/>
            </a:xfrm>
            <a:prstGeom prst="snip1Rect">
              <a:avLst>
                <a:gd name="adj" fmla="val 0"/>
              </a:avLst>
            </a:prstGeom>
            <a:pattFill prst="dkVert">
              <a:fgClr>
                <a:schemeClr val="accent5"/>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17" name="Rectangle: Single Corner Snipped 2">
              <a:extLst>
                <a:ext uri="{FF2B5EF4-FFF2-40B4-BE49-F238E27FC236}">
                  <a16:creationId xmlns:a16="http://schemas.microsoft.com/office/drawing/2014/main" id="{C12DB3CA-8E64-AA43-BFBE-A2CA9A816DBE}"/>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8" name="Freeform: Shape 23">
            <a:extLst>
              <a:ext uri="{FF2B5EF4-FFF2-40B4-BE49-F238E27FC236}">
                <a16:creationId xmlns:a16="http://schemas.microsoft.com/office/drawing/2014/main" id="{A587DEFD-D470-4142-8E0D-A71DDB147C92}"/>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Slide Number Placeholder 4">
            <a:extLst>
              <a:ext uri="{FF2B5EF4-FFF2-40B4-BE49-F238E27FC236}">
                <a16:creationId xmlns:a16="http://schemas.microsoft.com/office/drawing/2014/main" id="{7D9BF857-7910-734D-A217-5E3344220AA2}"/>
              </a:ext>
            </a:extLst>
          </p:cNvPr>
          <p:cNvSpPr txBox="1">
            <a:spLocks/>
          </p:cNvSpPr>
          <p:nvPr userDrawn="1"/>
        </p:nvSpPr>
        <p:spPr>
          <a:xfrm>
            <a:off x="11252200" y="6315075"/>
            <a:ext cx="406400" cy="365125"/>
          </a:xfrm>
          <a:prstGeom prst="rect">
            <a:avLst/>
          </a:prstGeom>
        </p:spPr>
        <p:txBody>
          <a:bodyPr/>
          <a:lstStyle>
            <a:defPPr>
              <a:defRPr lang="en-US"/>
            </a:defPPr>
            <a:lvl1pPr marL="0" algn="l" defTabSz="914400" rtl="0" eaLnBrk="1" latinLnBrk="0" hangingPunct="1">
              <a:defRPr sz="1000" kern="1200">
                <a:solidFill>
                  <a:schemeClr val="bg1"/>
                </a:solidFill>
                <a:latin typeface="Trade Gothic LT Pro" panose="020B05030403030200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66609333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66" r:id="rId4"/>
    <p:sldLayoutId id="2147483654" r:id="rId5"/>
    <p:sldLayoutId id="2147483661" r:id="rId6"/>
    <p:sldLayoutId id="2147483677" r:id="rId7"/>
    <p:sldLayoutId id="2147483674" r:id="rId8"/>
    <p:sldLayoutId id="2147483665" r:id="rId9"/>
    <p:sldLayoutId id="2147483673" r:id="rId10"/>
    <p:sldLayoutId id="2147483662" r:id="rId11"/>
    <p:sldLayoutId id="2147483663" r:id="rId12"/>
    <p:sldLayoutId id="2147483664" r:id="rId13"/>
    <p:sldLayoutId id="2147483675" r:id="rId14"/>
    <p:sldLayoutId id="2147483676" r:id="rId15"/>
    <p:sldLayoutId id="2147483672" r:id="rId16"/>
    <p:sldLayoutId id="2147483667" r:id="rId17"/>
    <p:sldLayoutId id="2147483668" r:id="rId18"/>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36" userDrawn="1">
          <p15:clr>
            <a:srgbClr val="F26B43"/>
          </p15:clr>
        </p15:guide>
        <p15:guide id="4" orient="horz" pos="336" userDrawn="1">
          <p15:clr>
            <a:srgbClr val="F26B43"/>
          </p15:clr>
        </p15:guide>
        <p15:guide id="5" pos="7344" userDrawn="1">
          <p15:clr>
            <a:srgbClr val="F26B43"/>
          </p15:clr>
        </p15:guide>
        <p15:guide id="6"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hyperlink" Target="http://www.fatf-gafi.org/publications/high-risk-and-other" TargetMode="Externa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hyperlink" Target="https://www.fatf-gafi.org/publications/high-risk-and-other-monitored-jurisdictions/documents/increased-monitoring-june-2021.html#ghana" TargetMode="Externa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2" Type="http://schemas.openxmlformats.org/officeDocument/2006/relationships/hyperlink" Target="http://www.fraud-stoppers.info/"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BE5BF-9922-45FB-8F3F-4446D40A051B}"/>
              </a:ext>
            </a:extLst>
          </p:cNvPr>
          <p:cNvSpPr>
            <a:spLocks noGrp="1"/>
          </p:cNvSpPr>
          <p:nvPr>
            <p:ph type="ctrTitle"/>
          </p:nvPr>
        </p:nvSpPr>
        <p:spPr>
          <a:xfrm>
            <a:off x="2614003" y="2256311"/>
            <a:ext cx="9577997" cy="1061035"/>
          </a:xfrm>
        </p:spPr>
        <p:txBody>
          <a:bodyPr/>
          <a:lstStyle/>
          <a:p>
            <a:r>
              <a:rPr lang="en-US" dirty="0"/>
              <a:t>AML TRAINING</a:t>
            </a:r>
            <a:br>
              <a:rPr lang="en-US" dirty="0"/>
            </a:br>
            <a:r>
              <a:rPr lang="en-US" dirty="0"/>
              <a:t>                 </a:t>
            </a:r>
            <a:r>
              <a:rPr lang="en-US" sz="2800" dirty="0"/>
              <a:t> (</a:t>
            </a:r>
            <a:r>
              <a:rPr lang="en-US" sz="4000" dirty="0"/>
              <a:t>Updated Sep 2021</a:t>
            </a:r>
            <a:r>
              <a:rPr lang="en-US" sz="2000" dirty="0"/>
              <a:t>)</a:t>
            </a:r>
            <a:endParaRPr lang="en-US" dirty="0"/>
          </a:p>
        </p:txBody>
      </p:sp>
      <p:sp>
        <p:nvSpPr>
          <p:cNvPr id="3" name="Subtitle 2">
            <a:extLst>
              <a:ext uri="{FF2B5EF4-FFF2-40B4-BE49-F238E27FC236}">
                <a16:creationId xmlns:a16="http://schemas.microsoft.com/office/drawing/2014/main" id="{0D537F64-4C96-4AA8-BB21-E8053A3186DD}"/>
              </a:ext>
            </a:extLst>
          </p:cNvPr>
          <p:cNvSpPr>
            <a:spLocks noGrp="1"/>
          </p:cNvSpPr>
          <p:nvPr>
            <p:ph type="subTitle" idx="1"/>
          </p:nvPr>
        </p:nvSpPr>
        <p:spPr>
          <a:xfrm>
            <a:off x="2614003" y="3429000"/>
            <a:ext cx="7077456" cy="2139365"/>
          </a:xfrm>
        </p:spPr>
        <p:txBody>
          <a:bodyPr>
            <a:normAutofit lnSpcReduction="10000"/>
          </a:bodyPr>
          <a:lstStyle/>
          <a:p>
            <a:pPr marL="0" indent="0">
              <a:buNone/>
            </a:pPr>
            <a:r>
              <a:rPr lang="en-US" sz="2400" b="1" dirty="0"/>
              <a:t>INTER CITY MONEY LIMITED</a:t>
            </a:r>
          </a:p>
          <a:p>
            <a:r>
              <a:rPr lang="en-US" dirty="0"/>
              <a:t>1A PARSON STREET, KEIGHLY, BD21 3EY</a:t>
            </a:r>
          </a:p>
          <a:p>
            <a:r>
              <a:rPr lang="en-US" dirty="0"/>
              <a:t>TEL: 01535 685754</a:t>
            </a:r>
          </a:p>
          <a:p>
            <a:r>
              <a:rPr lang="en-US" dirty="0"/>
              <a:t>COMPANY NO: 04279071</a:t>
            </a:r>
          </a:p>
          <a:p>
            <a:r>
              <a:rPr lang="en-US" dirty="0"/>
              <a:t>MSB REGISTRATION NO: 12112657</a:t>
            </a:r>
          </a:p>
          <a:p>
            <a:r>
              <a:rPr lang="en-US" dirty="0"/>
              <a:t>FCA FRN: 514406 </a:t>
            </a:r>
          </a:p>
        </p:txBody>
      </p:sp>
    </p:spTree>
    <p:extLst>
      <p:ext uri="{BB962C8B-B14F-4D97-AF65-F5344CB8AC3E}">
        <p14:creationId xmlns:p14="http://schemas.microsoft.com/office/powerpoint/2010/main" val="186674057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444500" y="542925"/>
            <a:ext cx="11214100" cy="590931"/>
          </a:xfrm>
        </p:spPr>
        <p:txBody>
          <a:bodyPr/>
          <a:lstStyle/>
          <a:p>
            <a:r>
              <a:rPr lang="en-US" sz="3600" dirty="0"/>
              <a:t>MONEY LAUNDERING ACTIVITIES</a:t>
            </a:r>
          </a:p>
        </p:txBody>
      </p:sp>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a:lstStyle/>
          <a:p>
            <a:fld id="{C263D6C4-4840-40CC-AC84-17E24B3B7BDE}" type="slidenum">
              <a:rPr lang="en-US" smtClean="0"/>
              <a:pPr/>
              <a:t>10</a:t>
            </a:fld>
            <a:endParaRPr lang="en-US" dirty="0"/>
          </a:p>
        </p:txBody>
      </p:sp>
      <p:sp>
        <p:nvSpPr>
          <p:cNvPr id="8" name="Text Placeholder 7">
            <a:extLst>
              <a:ext uri="{FF2B5EF4-FFF2-40B4-BE49-F238E27FC236}">
                <a16:creationId xmlns:a16="http://schemas.microsoft.com/office/drawing/2014/main" id="{47DC4E62-1A34-4F98-A451-214F1808519C}"/>
              </a:ext>
            </a:extLst>
          </p:cNvPr>
          <p:cNvSpPr>
            <a:spLocks noGrp="1"/>
          </p:cNvSpPr>
          <p:nvPr>
            <p:ph type="body" sz="quarter" idx="2"/>
          </p:nvPr>
        </p:nvSpPr>
        <p:spPr>
          <a:xfrm>
            <a:off x="286439" y="1615044"/>
            <a:ext cx="11719514" cy="4574619"/>
          </a:xfrm>
        </p:spPr>
        <p:txBody>
          <a:bodyPr>
            <a:noAutofit/>
          </a:bodyPr>
          <a:lstStyle/>
          <a:p>
            <a:pPr marL="0" indent="0">
              <a:buNone/>
            </a:pPr>
            <a:r>
              <a:rPr lang="en-US" sz="2800" dirty="0"/>
              <a:t>These activities includes, but not limited to:</a:t>
            </a:r>
          </a:p>
          <a:p>
            <a:r>
              <a:rPr lang="en-US" sz="2800" dirty="0"/>
              <a:t>Acquiring, using or possessing criminal property</a:t>
            </a:r>
          </a:p>
          <a:p>
            <a:r>
              <a:rPr lang="en-US" sz="2800" dirty="0"/>
              <a:t>Handling the proceeds of crimes such as theft, fraud and tax evasion</a:t>
            </a:r>
          </a:p>
          <a:p>
            <a:r>
              <a:rPr lang="en-US" sz="2800" dirty="0"/>
              <a:t>Being knowingly involved in any way with criminal or terrorist property</a:t>
            </a:r>
          </a:p>
          <a:p>
            <a:r>
              <a:rPr lang="en-US" sz="2800" dirty="0"/>
              <a:t>Entering into arrangements to facilitate laundering criminal or terrorist property</a:t>
            </a:r>
          </a:p>
          <a:p>
            <a:r>
              <a:rPr lang="en-US" sz="2800" dirty="0"/>
              <a:t>Investing the proceeds of crimes in other financial products</a:t>
            </a:r>
          </a:p>
          <a:p>
            <a:r>
              <a:rPr lang="en-US" sz="2800" dirty="0"/>
              <a:t>Investing the proceeds of crimes through the acquisition of property/assets</a:t>
            </a:r>
          </a:p>
          <a:p>
            <a:pPr marL="0" indent="0">
              <a:buNone/>
            </a:pPr>
            <a:endParaRPr lang="en-US" sz="2800" dirty="0"/>
          </a:p>
          <a:p>
            <a:pPr marL="0" indent="0">
              <a:buNone/>
            </a:pPr>
            <a:endParaRPr lang="en-US" sz="2800" dirty="0"/>
          </a:p>
          <a:p>
            <a:pPr marL="0" indent="0">
              <a:buNone/>
            </a:pPr>
            <a:endParaRPr lang="en-US" sz="2800" dirty="0"/>
          </a:p>
        </p:txBody>
      </p:sp>
    </p:spTree>
    <p:extLst>
      <p:ext uri="{BB962C8B-B14F-4D97-AF65-F5344CB8AC3E}">
        <p14:creationId xmlns:p14="http://schemas.microsoft.com/office/powerpoint/2010/main" val="3965923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1A78E-2339-4863-80F7-60B2F41137E9}"/>
              </a:ext>
            </a:extLst>
          </p:cNvPr>
          <p:cNvSpPr>
            <a:spLocks noGrp="1"/>
          </p:cNvSpPr>
          <p:nvPr>
            <p:ph type="title"/>
          </p:nvPr>
        </p:nvSpPr>
        <p:spPr>
          <a:xfrm>
            <a:off x="228600" y="381000"/>
            <a:ext cx="9144001" cy="1034129"/>
          </a:xfrm>
        </p:spPr>
        <p:txBody>
          <a:bodyPr/>
          <a:lstStyle/>
          <a:p>
            <a:r>
              <a:rPr lang="en-US" sz="3600" spc="20" dirty="0">
                <a:latin typeface="Calibri" panose="020F0502020204030204" pitchFamily="34" charset="0"/>
              </a:rPr>
              <a:t>Methods</a:t>
            </a:r>
            <a:r>
              <a:rPr lang="en-US" sz="1100" spc="-65" dirty="0">
                <a:latin typeface="Calibri" panose="020F0502020204030204" pitchFamily="34" charset="0"/>
                <a:ea typeface="Calibri" panose="020F0502020204030204" pitchFamily="34" charset="0"/>
                <a:cs typeface="Times New Roman" panose="02020603050405020304" pitchFamily="18" charset="0"/>
              </a:rPr>
              <a:t>  </a:t>
            </a:r>
            <a:r>
              <a:rPr lang="en-US" sz="3600" spc="20" dirty="0">
                <a:latin typeface="Calibri" panose="020F0502020204030204" pitchFamily="34" charset="0"/>
              </a:rPr>
              <a:t>of</a:t>
            </a:r>
            <a:r>
              <a:rPr lang="en-US" sz="1100" spc="-50" dirty="0">
                <a:latin typeface="Calibri" panose="020F0502020204030204" pitchFamily="34" charset="0"/>
                <a:ea typeface="Calibri" panose="020F0502020204030204" pitchFamily="34" charset="0"/>
                <a:cs typeface="Times New Roman" panose="02020603050405020304" pitchFamily="18" charset="0"/>
              </a:rPr>
              <a:t>  </a:t>
            </a:r>
            <a:r>
              <a:rPr lang="en-US" sz="3600" spc="20" dirty="0">
                <a:latin typeface="Calibri" panose="020F0502020204030204" pitchFamily="34" charset="0"/>
              </a:rPr>
              <a:t>Money </a:t>
            </a:r>
            <a:r>
              <a:rPr lang="en-US" sz="1100" spc="-65" dirty="0">
                <a:latin typeface="Calibri" panose="020F0502020204030204" pitchFamily="34" charset="0"/>
                <a:ea typeface="Calibri" panose="020F0502020204030204" pitchFamily="34" charset="0"/>
                <a:cs typeface="Times New Roman" panose="02020603050405020304" pitchFamily="18" charset="0"/>
              </a:rPr>
              <a:t> </a:t>
            </a:r>
            <a:r>
              <a:rPr lang="en-US" sz="3600" spc="20" dirty="0">
                <a:latin typeface="Calibri" panose="020F0502020204030204" pitchFamily="34" charset="0"/>
                <a:ea typeface="Calibri" panose="020F0502020204030204" pitchFamily="34" charset="0"/>
                <a:cs typeface="Times New Roman" panose="02020603050405020304" pitchFamily="18" charset="0"/>
              </a:rPr>
              <a:t>L</a:t>
            </a:r>
            <a:r>
              <a:rPr lang="en-US" sz="3600" spc="20" dirty="0">
                <a:latin typeface="Calibri" panose="020F0502020204030204" pitchFamily="34" charset="0"/>
              </a:rPr>
              <a:t>aundering</a:t>
            </a:r>
            <a:br>
              <a:rPr lang="en-US" sz="1800"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18500591-CD58-48AE-8FB0-FA5915F21823}"/>
              </a:ext>
            </a:extLst>
          </p:cNvPr>
          <p:cNvSpPr>
            <a:spLocks noGrp="1"/>
          </p:cNvSpPr>
          <p:nvPr>
            <p:ph idx="1"/>
          </p:nvPr>
        </p:nvSpPr>
        <p:spPr>
          <a:xfrm>
            <a:off x="228600" y="1415128"/>
            <a:ext cx="11582400" cy="5061871"/>
          </a:xfrm>
        </p:spPr>
        <p:txBody>
          <a:bodyPr>
            <a:normAutofit/>
          </a:bodyPr>
          <a:lstStyle/>
          <a:p>
            <a:pPr marL="0" indent="0" algn="just">
              <a:buNone/>
            </a:pPr>
            <a:r>
              <a:rPr lang="en-US" sz="3200" dirty="0">
                <a:latin typeface="Calibri" panose="020F0502020204030204" pitchFamily="34" charset="0"/>
                <a:cs typeface="Calibri" panose="020F0502020204030204" pitchFamily="34" charset="0"/>
              </a:rPr>
              <a:t>There are variety of methods that can be used to launder money, smuggling  money  across borders, creating false invoices so that dirty money can be included in  the payment process and foreign currency exchange, are just a few examples. </a:t>
            </a:r>
          </a:p>
          <a:p>
            <a:pPr marL="0" indent="0" algn="just">
              <a:buNone/>
            </a:pPr>
            <a:r>
              <a:rPr lang="en-US" sz="3200" dirty="0">
                <a:latin typeface="Calibri" panose="020F0502020204030204" pitchFamily="34" charset="0"/>
                <a:cs typeface="Calibri" panose="020F0502020204030204" pitchFamily="34" charset="0"/>
              </a:rPr>
              <a:t>Given the nature of our business, you should be aware of the following methods of laundering that are more likely to occur at one of our Agent locations:</a:t>
            </a:r>
          </a:p>
          <a:p>
            <a:pPr marL="1090613" indent="-227013" algn="just">
              <a:buFont typeface="Wingdings" panose="05000000000000000000" pitchFamily="2" charset="2"/>
              <a:buChar char="§"/>
            </a:pPr>
            <a:r>
              <a:rPr lang="en-US" sz="3200" dirty="0">
                <a:latin typeface="Calibri" panose="020F0502020204030204" pitchFamily="34" charset="0"/>
                <a:cs typeface="Calibri" panose="020F0502020204030204" pitchFamily="34" charset="0"/>
              </a:rPr>
              <a:t>Use of Nominees</a:t>
            </a:r>
          </a:p>
          <a:p>
            <a:pPr marL="1090613" indent="-227013" algn="just">
              <a:buFont typeface="Wingdings" panose="05000000000000000000" pitchFamily="2" charset="2"/>
              <a:buChar char="§"/>
            </a:pPr>
            <a:r>
              <a:rPr lang="en-US" sz="3200" dirty="0">
                <a:latin typeface="Calibri" panose="020F0502020204030204" pitchFamily="34" charset="0"/>
                <a:cs typeface="Calibri" panose="020F0502020204030204" pitchFamily="34" charset="0"/>
              </a:rPr>
              <a:t>Structuring</a:t>
            </a:r>
          </a:p>
          <a:p>
            <a:pPr marL="1090613" indent="-227013" algn="just">
              <a:buFont typeface="Wingdings" panose="05000000000000000000" pitchFamily="2" charset="2"/>
              <a:buChar char="§"/>
            </a:pPr>
            <a:r>
              <a:rPr lang="en-US" sz="3200" dirty="0">
                <a:latin typeface="Calibri" panose="020F0502020204030204" pitchFamily="34" charset="0"/>
                <a:cs typeface="Calibri" panose="020F0502020204030204" pitchFamily="34" charset="0"/>
              </a:rPr>
              <a:t>Smurfing</a:t>
            </a:r>
          </a:p>
          <a:p>
            <a:endParaRPr lang="en-US" dirty="0"/>
          </a:p>
        </p:txBody>
      </p:sp>
    </p:spTree>
    <p:extLst>
      <p:ext uri="{BB962C8B-B14F-4D97-AF65-F5344CB8AC3E}">
        <p14:creationId xmlns:p14="http://schemas.microsoft.com/office/powerpoint/2010/main" val="2655545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5725A-E9B1-495B-8363-4D74B68B0D7E}"/>
              </a:ext>
            </a:extLst>
          </p:cNvPr>
          <p:cNvSpPr>
            <a:spLocks noGrp="1"/>
          </p:cNvSpPr>
          <p:nvPr>
            <p:ph type="title"/>
          </p:nvPr>
        </p:nvSpPr>
        <p:spPr>
          <a:xfrm>
            <a:off x="228600" y="247403"/>
            <a:ext cx="9144001" cy="914400"/>
          </a:xfrm>
        </p:spPr>
        <p:txBody>
          <a:bodyPr>
            <a:normAutofit/>
          </a:bodyPr>
          <a:lstStyle/>
          <a:p>
            <a:r>
              <a:rPr lang="en-US" sz="3600" spc="20" dirty="0">
                <a:latin typeface="Calibri" panose="020F0502020204030204" pitchFamily="34" charset="0"/>
              </a:rPr>
              <a:t>Methods</a:t>
            </a:r>
            <a:r>
              <a:rPr lang="en-US" sz="3600" spc="-65" dirty="0">
                <a:latin typeface="Calibri" panose="020F0502020204030204" pitchFamily="34" charset="0"/>
                <a:ea typeface="Calibri" panose="020F0502020204030204" pitchFamily="34" charset="0"/>
                <a:cs typeface="Times New Roman" panose="02020603050405020304" pitchFamily="18" charset="0"/>
              </a:rPr>
              <a:t> </a:t>
            </a:r>
            <a:r>
              <a:rPr lang="en-US" sz="3600" spc="20" dirty="0">
                <a:latin typeface="Calibri" panose="020F0502020204030204" pitchFamily="34" charset="0"/>
              </a:rPr>
              <a:t>of</a:t>
            </a:r>
            <a:r>
              <a:rPr lang="en-US" sz="3600" spc="-50" dirty="0">
                <a:latin typeface="Calibri" panose="020F0502020204030204" pitchFamily="34" charset="0"/>
                <a:ea typeface="Calibri" panose="020F0502020204030204" pitchFamily="34" charset="0"/>
                <a:cs typeface="Times New Roman" panose="02020603050405020304" pitchFamily="18" charset="0"/>
              </a:rPr>
              <a:t> </a:t>
            </a:r>
            <a:r>
              <a:rPr lang="en-US" sz="3600" spc="20" dirty="0">
                <a:latin typeface="Calibri" panose="020F0502020204030204" pitchFamily="34" charset="0"/>
              </a:rPr>
              <a:t>Money</a:t>
            </a:r>
            <a:r>
              <a:rPr lang="en-US" sz="3600" spc="-65" dirty="0">
                <a:latin typeface="Calibri" panose="020F0502020204030204" pitchFamily="34" charset="0"/>
                <a:ea typeface="Calibri" panose="020F0502020204030204" pitchFamily="34" charset="0"/>
                <a:cs typeface="Times New Roman" panose="02020603050405020304" pitchFamily="18" charset="0"/>
              </a:rPr>
              <a:t> </a:t>
            </a:r>
            <a:r>
              <a:rPr lang="en-US" sz="3600" spc="20" dirty="0">
                <a:latin typeface="Calibri" panose="020F0502020204030204" pitchFamily="34" charset="0"/>
                <a:ea typeface="Calibri" panose="020F0502020204030204" pitchFamily="34" charset="0"/>
                <a:cs typeface="Times New Roman" panose="02020603050405020304" pitchFamily="18" charset="0"/>
              </a:rPr>
              <a:t>L</a:t>
            </a:r>
            <a:r>
              <a:rPr lang="en-US" sz="3600" spc="20" dirty="0">
                <a:latin typeface="Calibri" panose="020F0502020204030204" pitchFamily="34" charset="0"/>
              </a:rPr>
              <a:t>aundering</a:t>
            </a:r>
          </a:p>
        </p:txBody>
      </p:sp>
      <p:sp>
        <p:nvSpPr>
          <p:cNvPr id="3" name="Content Placeholder 2">
            <a:extLst>
              <a:ext uri="{FF2B5EF4-FFF2-40B4-BE49-F238E27FC236}">
                <a16:creationId xmlns:a16="http://schemas.microsoft.com/office/drawing/2014/main" id="{29B93F9B-2BD9-4B96-8063-56DC0D160677}"/>
              </a:ext>
            </a:extLst>
          </p:cNvPr>
          <p:cNvSpPr>
            <a:spLocks noGrp="1"/>
          </p:cNvSpPr>
          <p:nvPr>
            <p:ph idx="1"/>
          </p:nvPr>
        </p:nvSpPr>
        <p:spPr>
          <a:xfrm>
            <a:off x="228600" y="1242951"/>
            <a:ext cx="12359244" cy="4724400"/>
          </a:xfrm>
        </p:spPr>
        <p:txBody>
          <a:bodyPr>
            <a:normAutofit fontScale="25000" lnSpcReduction="20000"/>
          </a:bodyPr>
          <a:lstStyle/>
          <a:p>
            <a:pPr marL="0" marR="6137910" indent="0" algn="just">
              <a:spcBef>
                <a:spcPts val="0"/>
              </a:spcBef>
              <a:buNone/>
            </a:pPr>
            <a:r>
              <a:rPr lang="en-US" sz="11200" b="1" spc="20" dirty="0">
                <a:ln w="9525">
                  <a:noFill/>
                  <a:prstDash val="solid"/>
                </a:ln>
                <a:solidFill>
                  <a:srgbClr val="FF9900"/>
                </a:solidFill>
                <a:latin typeface="Calibri" panose="020F0502020204030204" pitchFamily="34" charset="0"/>
                <a:ea typeface="+mj-ea"/>
                <a:cs typeface="+mj-cs"/>
              </a:rPr>
              <a:t>   </a:t>
            </a:r>
            <a:r>
              <a:rPr lang="en-US" sz="11200" b="1" spc="20" dirty="0">
                <a:ln w="9525">
                  <a:noFill/>
                  <a:prstDash val="solid"/>
                </a:ln>
                <a:latin typeface="Calibri" panose="020F0502020204030204" pitchFamily="34" charset="0"/>
                <a:ea typeface="+mj-ea"/>
                <a:cs typeface="+mj-cs"/>
              </a:rPr>
              <a:t>Nominees</a:t>
            </a:r>
            <a:r>
              <a:rPr lang="en-US" sz="11200" b="1" i="1" dirty="0">
                <a:latin typeface="Calibri" panose="020F0502020204030204" pitchFamily="34" charset="0"/>
                <a:ea typeface="Calibri" panose="020F0502020204030204" pitchFamily="34" charset="0"/>
                <a:cs typeface="Times New Roman" panose="02020603050405020304" pitchFamily="18" charset="0"/>
              </a:rPr>
              <a:t>:</a:t>
            </a:r>
          </a:p>
          <a:p>
            <a:pPr marL="0" indent="0" algn="just">
              <a:lnSpc>
                <a:spcPts val="1100"/>
              </a:lnSpc>
              <a:spcBef>
                <a:spcPts val="90"/>
              </a:spcBef>
              <a:buNone/>
            </a:pPr>
            <a:r>
              <a:rPr lang="en-US" sz="8000" dirty="0">
                <a:latin typeface="Calibri" panose="020F0502020204030204" pitchFamily="34" charset="0"/>
                <a:ea typeface="Calibri" panose="020F0502020204030204" pitchFamily="34" charset="0"/>
                <a:cs typeface="Times New Roman" panose="02020603050405020304" pitchFamily="18" charset="0"/>
              </a:rPr>
              <a:t> </a:t>
            </a:r>
          </a:p>
          <a:p>
            <a:pPr marL="563562" marR="886460" indent="0" algn="just">
              <a:lnSpc>
                <a:spcPct val="115000"/>
              </a:lnSpc>
              <a:spcBef>
                <a:spcPts val="0"/>
              </a:spcBef>
              <a:buNone/>
            </a:pPr>
            <a:r>
              <a:rPr lang="en-US" sz="8000" dirty="0">
                <a:latin typeface="Calibri" panose="020F0502020204030204" pitchFamily="34" charset="0"/>
                <a:ea typeface="Calibri" panose="020F0502020204030204" pitchFamily="34" charset="0"/>
                <a:cs typeface="Times New Roman" panose="02020603050405020304" pitchFamily="18" charset="0"/>
              </a:rPr>
              <a:t>This</a:t>
            </a:r>
            <a:r>
              <a:rPr lang="en-US" sz="8000" spc="-40" dirty="0">
                <a:latin typeface="Calibri" panose="020F0502020204030204" pitchFamily="34" charset="0"/>
                <a:ea typeface="Calibri" panose="020F0502020204030204" pitchFamily="34" charset="0"/>
                <a:cs typeface="Times New Roman" panose="02020603050405020304" pitchFamily="18" charset="0"/>
              </a:rPr>
              <a:t> </a:t>
            </a:r>
            <a:r>
              <a:rPr lang="en-US" sz="8000" spc="-5" dirty="0">
                <a:latin typeface="Calibri" panose="020F0502020204030204" pitchFamily="34" charset="0"/>
                <a:ea typeface="Calibri" panose="020F0502020204030204" pitchFamily="34" charset="0"/>
                <a:cs typeface="Times New Roman" panose="02020603050405020304" pitchFamily="18" charset="0"/>
              </a:rPr>
              <a:t>i</a:t>
            </a:r>
            <a:r>
              <a:rPr lang="en-US" sz="8000" dirty="0">
                <a:latin typeface="Calibri" panose="020F0502020204030204" pitchFamily="34" charset="0"/>
                <a:ea typeface="Calibri" panose="020F0502020204030204" pitchFamily="34" charset="0"/>
                <a:cs typeface="Times New Roman" panose="02020603050405020304" pitchFamily="18" charset="0"/>
              </a:rPr>
              <a:t>s</a:t>
            </a:r>
            <a:r>
              <a:rPr lang="en-US" sz="8000" spc="-35" dirty="0">
                <a:latin typeface="Calibri" panose="020F0502020204030204" pitchFamily="34" charset="0"/>
                <a:ea typeface="Calibri" panose="020F0502020204030204" pitchFamily="34" charset="0"/>
                <a:cs typeface="Times New Roman" panose="02020603050405020304" pitchFamily="18" charset="0"/>
              </a:rPr>
              <a:t> </a:t>
            </a:r>
            <a:r>
              <a:rPr lang="en-US" sz="8000" spc="5" dirty="0">
                <a:latin typeface="Calibri" panose="020F0502020204030204" pitchFamily="34" charset="0"/>
                <a:ea typeface="Calibri" panose="020F0502020204030204" pitchFamily="34" charset="0"/>
                <a:cs typeface="Times New Roman" panose="02020603050405020304" pitchFamily="18" charset="0"/>
              </a:rPr>
              <a:t>o</a:t>
            </a:r>
            <a:r>
              <a:rPr lang="en-US" sz="8000" spc="-20" dirty="0">
                <a:latin typeface="Calibri" panose="020F0502020204030204" pitchFamily="34" charset="0"/>
                <a:ea typeface="Calibri" panose="020F0502020204030204" pitchFamily="34" charset="0"/>
                <a:cs typeface="Times New Roman" panose="02020603050405020304" pitchFamily="18" charset="0"/>
              </a:rPr>
              <a:t>n</a:t>
            </a:r>
            <a:r>
              <a:rPr lang="en-US" sz="8000" dirty="0">
                <a:latin typeface="Calibri" panose="020F0502020204030204" pitchFamily="34" charset="0"/>
                <a:ea typeface="Calibri" panose="020F0502020204030204" pitchFamily="34" charset="0"/>
                <a:cs typeface="Times New Roman" panose="02020603050405020304" pitchFamily="18" charset="0"/>
              </a:rPr>
              <a:t>e</a:t>
            </a:r>
            <a:r>
              <a:rPr lang="en-US" sz="8000" spc="-45" dirty="0">
                <a:latin typeface="Calibri" panose="020F0502020204030204" pitchFamily="34" charset="0"/>
                <a:ea typeface="Calibri" panose="020F0502020204030204" pitchFamily="34" charset="0"/>
                <a:cs typeface="Times New Roman" panose="02020603050405020304" pitchFamily="18" charset="0"/>
              </a:rPr>
              <a:t> </a:t>
            </a:r>
            <a:r>
              <a:rPr lang="en-US" sz="8000" spc="5" dirty="0">
                <a:latin typeface="Calibri" panose="020F0502020204030204" pitchFamily="34" charset="0"/>
                <a:ea typeface="Calibri" panose="020F0502020204030204" pitchFamily="34" charset="0"/>
                <a:cs typeface="Times New Roman" panose="02020603050405020304" pitchFamily="18" charset="0"/>
              </a:rPr>
              <a:t>o</a:t>
            </a:r>
            <a:r>
              <a:rPr lang="en-US" sz="8000" dirty="0">
                <a:latin typeface="Calibri" panose="020F0502020204030204" pitchFamily="34" charset="0"/>
                <a:ea typeface="Calibri" panose="020F0502020204030204" pitchFamily="34" charset="0"/>
                <a:cs typeface="Times New Roman" panose="02020603050405020304" pitchFamily="18" charset="0"/>
              </a:rPr>
              <a:t>f</a:t>
            </a:r>
            <a:r>
              <a:rPr lang="en-US" sz="8000" spc="-35" dirty="0">
                <a:latin typeface="Calibri" panose="020F0502020204030204" pitchFamily="34" charset="0"/>
                <a:ea typeface="Calibri" panose="020F0502020204030204" pitchFamily="34" charset="0"/>
                <a:cs typeface="Times New Roman" panose="02020603050405020304" pitchFamily="18" charset="0"/>
              </a:rPr>
              <a:t> </a:t>
            </a:r>
            <a:r>
              <a:rPr lang="en-US" sz="8000" dirty="0">
                <a:latin typeface="Calibri" panose="020F0502020204030204" pitchFamily="34" charset="0"/>
                <a:ea typeface="Calibri" panose="020F0502020204030204" pitchFamily="34" charset="0"/>
                <a:cs typeface="Times New Roman" panose="02020603050405020304" pitchFamily="18" charset="0"/>
              </a:rPr>
              <a:t>the</a:t>
            </a:r>
            <a:r>
              <a:rPr lang="en-US" sz="8000" spc="-45" dirty="0">
                <a:latin typeface="Calibri" panose="020F0502020204030204" pitchFamily="34" charset="0"/>
                <a:ea typeface="Calibri" panose="020F0502020204030204" pitchFamily="34" charset="0"/>
                <a:cs typeface="Times New Roman" panose="02020603050405020304" pitchFamily="18" charset="0"/>
              </a:rPr>
              <a:t> </a:t>
            </a:r>
            <a:r>
              <a:rPr lang="en-US" sz="8000" spc="5" dirty="0">
                <a:latin typeface="Calibri" panose="020F0502020204030204" pitchFamily="34" charset="0"/>
                <a:ea typeface="Calibri" panose="020F0502020204030204" pitchFamily="34" charset="0"/>
                <a:cs typeface="Times New Roman" panose="02020603050405020304" pitchFamily="18" charset="0"/>
              </a:rPr>
              <a:t>mo</a:t>
            </a:r>
            <a:r>
              <a:rPr lang="en-US" sz="8000" dirty="0">
                <a:latin typeface="Calibri" panose="020F0502020204030204" pitchFamily="34" charset="0"/>
                <a:ea typeface="Calibri" panose="020F0502020204030204" pitchFamily="34" charset="0"/>
                <a:cs typeface="Times New Roman" panose="02020603050405020304" pitchFamily="18" charset="0"/>
              </a:rPr>
              <a:t>st</a:t>
            </a:r>
            <a:r>
              <a:rPr lang="en-US" sz="8000" spc="-45" dirty="0">
                <a:latin typeface="Calibri" panose="020F0502020204030204" pitchFamily="34" charset="0"/>
                <a:ea typeface="Calibri" panose="020F0502020204030204" pitchFamily="34" charset="0"/>
                <a:cs typeface="Times New Roman" panose="02020603050405020304" pitchFamily="18" charset="0"/>
              </a:rPr>
              <a:t> </a:t>
            </a:r>
            <a:r>
              <a:rPr lang="en-US" sz="8000" dirty="0">
                <a:latin typeface="Calibri" panose="020F0502020204030204" pitchFamily="34" charset="0"/>
                <a:ea typeface="Calibri" panose="020F0502020204030204" pitchFamily="34" charset="0"/>
                <a:cs typeface="Times New Roman" panose="02020603050405020304" pitchFamily="18" charset="0"/>
              </a:rPr>
              <a:t>c</a:t>
            </a:r>
            <a:r>
              <a:rPr lang="en-US" sz="8000" spc="-5" dirty="0">
                <a:latin typeface="Calibri" panose="020F0502020204030204" pitchFamily="34" charset="0"/>
                <a:ea typeface="Calibri" panose="020F0502020204030204" pitchFamily="34" charset="0"/>
                <a:cs typeface="Times New Roman" panose="02020603050405020304" pitchFamily="18" charset="0"/>
              </a:rPr>
              <a:t>o</a:t>
            </a:r>
            <a:r>
              <a:rPr lang="en-US" sz="8000" spc="-10" dirty="0">
                <a:latin typeface="Calibri" panose="020F0502020204030204" pitchFamily="34" charset="0"/>
                <a:ea typeface="Calibri" panose="020F0502020204030204" pitchFamily="34" charset="0"/>
                <a:cs typeface="Times New Roman" panose="02020603050405020304" pitchFamily="18" charset="0"/>
              </a:rPr>
              <a:t>m</a:t>
            </a:r>
            <a:r>
              <a:rPr lang="en-US" sz="8000" dirty="0">
                <a:latin typeface="Calibri" panose="020F0502020204030204" pitchFamily="34" charset="0"/>
                <a:ea typeface="Calibri" panose="020F0502020204030204" pitchFamily="34" charset="0"/>
                <a:cs typeface="Times New Roman" panose="02020603050405020304" pitchFamily="18" charset="0"/>
              </a:rPr>
              <a:t>m</a:t>
            </a:r>
            <a:r>
              <a:rPr lang="en-US" sz="8000" spc="10" dirty="0">
                <a:latin typeface="Calibri" panose="020F0502020204030204" pitchFamily="34" charset="0"/>
                <a:ea typeface="Calibri" panose="020F0502020204030204" pitchFamily="34" charset="0"/>
                <a:cs typeface="Times New Roman" panose="02020603050405020304" pitchFamily="18" charset="0"/>
              </a:rPr>
              <a:t>o</a:t>
            </a:r>
            <a:r>
              <a:rPr lang="en-US" sz="8000" dirty="0">
                <a:latin typeface="Calibri" panose="020F0502020204030204" pitchFamily="34" charset="0"/>
                <a:ea typeface="Calibri" panose="020F0502020204030204" pitchFamily="34" charset="0"/>
                <a:cs typeface="Times New Roman" panose="02020603050405020304" pitchFamily="18" charset="0"/>
              </a:rPr>
              <a:t>n</a:t>
            </a:r>
            <a:r>
              <a:rPr lang="en-US" sz="8000" spc="-65" dirty="0">
                <a:latin typeface="Calibri" panose="020F0502020204030204" pitchFamily="34" charset="0"/>
                <a:ea typeface="Calibri" panose="020F0502020204030204" pitchFamily="34" charset="0"/>
                <a:cs typeface="Times New Roman" panose="02020603050405020304" pitchFamily="18" charset="0"/>
              </a:rPr>
              <a:t> </a:t>
            </a:r>
            <a:r>
              <a:rPr lang="en-US" sz="8000" spc="5" dirty="0">
                <a:latin typeface="Calibri" panose="020F0502020204030204" pitchFamily="34" charset="0"/>
                <a:ea typeface="Calibri" panose="020F0502020204030204" pitchFamily="34" charset="0"/>
                <a:cs typeface="Times New Roman" panose="02020603050405020304" pitchFamily="18" charset="0"/>
              </a:rPr>
              <a:t>m</a:t>
            </a:r>
            <a:r>
              <a:rPr lang="en-US" sz="8000" spc="-10" dirty="0">
                <a:latin typeface="Calibri" panose="020F0502020204030204" pitchFamily="34" charset="0"/>
                <a:ea typeface="Calibri" panose="020F0502020204030204" pitchFamily="34" charset="0"/>
                <a:cs typeface="Times New Roman" panose="02020603050405020304" pitchFamily="18" charset="0"/>
              </a:rPr>
              <a:t>e</a:t>
            </a:r>
            <a:r>
              <a:rPr lang="en-US" sz="8000" dirty="0">
                <a:latin typeface="Calibri" panose="020F0502020204030204" pitchFamily="34" charset="0"/>
                <a:ea typeface="Calibri" panose="020F0502020204030204" pitchFamily="34" charset="0"/>
                <a:cs typeface="Times New Roman" panose="02020603050405020304" pitchFamily="18" charset="0"/>
              </a:rPr>
              <a:t>tho</a:t>
            </a:r>
            <a:r>
              <a:rPr lang="en-US" sz="8000" spc="-5" dirty="0">
                <a:latin typeface="Calibri" panose="020F0502020204030204" pitchFamily="34" charset="0"/>
                <a:ea typeface="Calibri" panose="020F0502020204030204" pitchFamily="34" charset="0"/>
                <a:cs typeface="Times New Roman" panose="02020603050405020304" pitchFamily="18" charset="0"/>
              </a:rPr>
              <a:t>d</a:t>
            </a:r>
            <a:r>
              <a:rPr lang="en-US" sz="8000" dirty="0">
                <a:latin typeface="Calibri" panose="020F0502020204030204" pitchFamily="34" charset="0"/>
                <a:ea typeface="Calibri" panose="020F0502020204030204" pitchFamily="34" charset="0"/>
                <a:cs typeface="Times New Roman" panose="02020603050405020304" pitchFamily="18" charset="0"/>
              </a:rPr>
              <a:t>s</a:t>
            </a:r>
            <a:r>
              <a:rPr lang="en-US" sz="8000" spc="-60" dirty="0">
                <a:latin typeface="Calibri" panose="020F0502020204030204" pitchFamily="34" charset="0"/>
                <a:ea typeface="Calibri" panose="020F0502020204030204" pitchFamily="34" charset="0"/>
                <a:cs typeface="Times New Roman" panose="02020603050405020304" pitchFamily="18" charset="0"/>
              </a:rPr>
              <a:t> </a:t>
            </a:r>
            <a:r>
              <a:rPr lang="en-US" sz="8000" spc="5" dirty="0">
                <a:latin typeface="Calibri" panose="020F0502020204030204" pitchFamily="34" charset="0"/>
                <a:ea typeface="Calibri" panose="020F0502020204030204" pitchFamily="34" charset="0"/>
                <a:cs typeface="Times New Roman" panose="02020603050405020304" pitchFamily="18" charset="0"/>
              </a:rPr>
              <a:t>o</a:t>
            </a:r>
            <a:r>
              <a:rPr lang="en-US" sz="8000" dirty="0">
                <a:latin typeface="Calibri" panose="020F0502020204030204" pitchFamily="34" charset="0"/>
                <a:ea typeface="Calibri" panose="020F0502020204030204" pitchFamily="34" charset="0"/>
                <a:cs typeface="Times New Roman" panose="02020603050405020304" pitchFamily="18" charset="0"/>
              </a:rPr>
              <a:t>f</a:t>
            </a:r>
            <a:r>
              <a:rPr lang="en-US" sz="8000" spc="-35" dirty="0">
                <a:latin typeface="Calibri" panose="020F0502020204030204" pitchFamily="34" charset="0"/>
                <a:ea typeface="Calibri" panose="020F0502020204030204" pitchFamily="34" charset="0"/>
                <a:cs typeface="Times New Roman" panose="02020603050405020304" pitchFamily="18" charset="0"/>
              </a:rPr>
              <a:t> </a:t>
            </a:r>
            <a:r>
              <a:rPr lang="en-US" sz="8000" spc="-5" dirty="0">
                <a:latin typeface="Calibri" panose="020F0502020204030204" pitchFamily="34" charset="0"/>
                <a:ea typeface="Calibri" panose="020F0502020204030204" pitchFamily="34" charset="0"/>
                <a:cs typeface="Times New Roman" panose="02020603050405020304" pitchFamily="18" charset="0"/>
              </a:rPr>
              <a:t>l</a:t>
            </a:r>
            <a:r>
              <a:rPr lang="en-US" sz="8000" dirty="0">
                <a:latin typeface="Calibri" panose="020F0502020204030204" pitchFamily="34" charset="0"/>
                <a:ea typeface="Calibri" panose="020F0502020204030204" pitchFamily="34" charset="0"/>
                <a:cs typeface="Times New Roman" panose="02020603050405020304" pitchFamily="18" charset="0"/>
              </a:rPr>
              <a:t>a</a:t>
            </a:r>
            <a:r>
              <a:rPr lang="en-US" sz="8000" spc="-5" dirty="0">
                <a:latin typeface="Calibri" panose="020F0502020204030204" pitchFamily="34" charset="0"/>
                <a:ea typeface="Calibri" panose="020F0502020204030204" pitchFamily="34" charset="0"/>
                <a:cs typeface="Times New Roman" panose="02020603050405020304" pitchFamily="18" charset="0"/>
              </a:rPr>
              <a:t>und</a:t>
            </a:r>
            <a:r>
              <a:rPr lang="en-US" sz="8000" dirty="0">
                <a:latin typeface="Calibri" panose="020F0502020204030204" pitchFamily="34" charset="0"/>
                <a:ea typeface="Calibri" panose="020F0502020204030204" pitchFamily="34" charset="0"/>
                <a:cs typeface="Times New Roman" panose="02020603050405020304" pitchFamily="18" charset="0"/>
              </a:rPr>
              <a:t>eri</a:t>
            </a:r>
            <a:r>
              <a:rPr lang="en-US" sz="8000" spc="-20" dirty="0">
                <a:latin typeface="Calibri" panose="020F0502020204030204" pitchFamily="34" charset="0"/>
                <a:ea typeface="Calibri" panose="020F0502020204030204" pitchFamily="34" charset="0"/>
                <a:cs typeface="Times New Roman" panose="02020603050405020304" pitchFamily="18" charset="0"/>
              </a:rPr>
              <a:t>n</a:t>
            </a:r>
            <a:r>
              <a:rPr lang="en-US" sz="8000" dirty="0">
                <a:latin typeface="Calibri" panose="020F0502020204030204" pitchFamily="34" charset="0"/>
                <a:ea typeface="Calibri" panose="020F0502020204030204" pitchFamily="34" charset="0"/>
                <a:cs typeface="Times New Roman" panose="02020603050405020304" pitchFamily="18" charset="0"/>
              </a:rPr>
              <a:t>g</a:t>
            </a:r>
            <a:r>
              <a:rPr lang="en-US" sz="8000" spc="-65" dirty="0">
                <a:latin typeface="Calibri" panose="020F0502020204030204" pitchFamily="34" charset="0"/>
                <a:ea typeface="Calibri" panose="020F0502020204030204" pitchFamily="34" charset="0"/>
                <a:cs typeface="Times New Roman" panose="02020603050405020304" pitchFamily="18" charset="0"/>
              </a:rPr>
              <a:t> </a:t>
            </a:r>
            <a:r>
              <a:rPr lang="en-US" sz="8000" dirty="0">
                <a:latin typeface="Calibri" panose="020F0502020204030204" pitchFamily="34" charset="0"/>
                <a:ea typeface="Calibri" panose="020F0502020204030204" pitchFamily="34" charset="0"/>
                <a:cs typeface="Times New Roman" panose="02020603050405020304" pitchFamily="18" charset="0"/>
              </a:rPr>
              <a:t>a</a:t>
            </a:r>
            <a:r>
              <a:rPr lang="en-US" sz="8000" spc="-5" dirty="0">
                <a:latin typeface="Calibri" panose="020F0502020204030204" pitchFamily="34" charset="0"/>
                <a:ea typeface="Calibri" panose="020F0502020204030204" pitchFamily="34" charset="0"/>
                <a:cs typeface="Times New Roman" panose="02020603050405020304" pitchFamily="18" charset="0"/>
              </a:rPr>
              <a:t>n</a:t>
            </a:r>
            <a:r>
              <a:rPr lang="en-US" sz="8000" dirty="0">
                <a:latin typeface="Calibri" panose="020F0502020204030204" pitchFamily="34" charset="0"/>
                <a:ea typeface="Calibri" panose="020F0502020204030204" pitchFamily="34" charset="0"/>
                <a:cs typeface="Times New Roman" panose="02020603050405020304" pitchFamily="18" charset="0"/>
              </a:rPr>
              <a:t>d</a:t>
            </a:r>
            <a:r>
              <a:rPr lang="en-US" sz="8000" spc="-35" dirty="0">
                <a:latin typeface="Calibri" panose="020F0502020204030204" pitchFamily="34" charset="0"/>
                <a:ea typeface="Calibri" panose="020F0502020204030204" pitchFamily="34" charset="0"/>
                <a:cs typeface="Times New Roman" panose="02020603050405020304" pitchFamily="18" charset="0"/>
              </a:rPr>
              <a:t> </a:t>
            </a:r>
            <a:r>
              <a:rPr lang="en-US" sz="8000" spc="-5" dirty="0">
                <a:latin typeface="Calibri" panose="020F0502020204030204" pitchFamily="34" charset="0"/>
                <a:ea typeface="Calibri" panose="020F0502020204030204" pitchFamily="34" charset="0"/>
                <a:cs typeface="Times New Roman" panose="02020603050405020304" pitchFamily="18" charset="0"/>
              </a:rPr>
              <a:t>hid</a:t>
            </a:r>
            <a:r>
              <a:rPr lang="en-US" sz="8000" dirty="0">
                <a:latin typeface="Calibri" panose="020F0502020204030204" pitchFamily="34" charset="0"/>
                <a:ea typeface="Calibri" panose="020F0502020204030204" pitchFamily="34" charset="0"/>
                <a:cs typeface="Times New Roman" panose="02020603050405020304" pitchFamily="18" charset="0"/>
              </a:rPr>
              <a:t>i</a:t>
            </a:r>
            <a:r>
              <a:rPr lang="en-US" sz="8000" spc="-10" dirty="0">
                <a:latin typeface="Calibri" panose="020F0502020204030204" pitchFamily="34" charset="0"/>
                <a:ea typeface="Calibri" panose="020F0502020204030204" pitchFamily="34" charset="0"/>
                <a:cs typeface="Times New Roman" panose="02020603050405020304" pitchFamily="18" charset="0"/>
              </a:rPr>
              <a:t>n</a:t>
            </a:r>
            <a:r>
              <a:rPr lang="en-US" sz="8000" dirty="0">
                <a:latin typeface="Calibri" panose="020F0502020204030204" pitchFamily="34" charset="0"/>
                <a:ea typeface="Calibri" panose="020F0502020204030204" pitchFamily="34" charset="0"/>
                <a:cs typeface="Times New Roman" panose="02020603050405020304" pitchFamily="18" charset="0"/>
              </a:rPr>
              <a:t>g</a:t>
            </a:r>
            <a:r>
              <a:rPr lang="en-US" sz="8000" spc="-40" dirty="0">
                <a:latin typeface="Calibri" panose="020F0502020204030204" pitchFamily="34" charset="0"/>
                <a:ea typeface="Calibri" panose="020F0502020204030204" pitchFamily="34" charset="0"/>
                <a:cs typeface="Times New Roman" panose="02020603050405020304" pitchFamily="18" charset="0"/>
              </a:rPr>
              <a:t> </a:t>
            </a:r>
            <a:r>
              <a:rPr lang="en-US" sz="8000" dirty="0">
                <a:latin typeface="Calibri" panose="020F0502020204030204" pitchFamily="34" charset="0"/>
                <a:ea typeface="Calibri" panose="020F0502020204030204" pitchFamily="34" charset="0"/>
                <a:cs typeface="Times New Roman" panose="02020603050405020304" pitchFamily="18" charset="0"/>
              </a:rPr>
              <a:t>assets.</a:t>
            </a:r>
            <a:r>
              <a:rPr lang="en-US" sz="8000" spc="-50" dirty="0">
                <a:latin typeface="Calibri" panose="020F0502020204030204" pitchFamily="34" charset="0"/>
                <a:ea typeface="Calibri" panose="020F0502020204030204" pitchFamily="34" charset="0"/>
                <a:cs typeface="Times New Roman" panose="02020603050405020304" pitchFamily="18" charset="0"/>
              </a:rPr>
              <a:t> </a:t>
            </a:r>
            <a:r>
              <a:rPr lang="en-US" sz="8000" spc="-20" dirty="0">
                <a:latin typeface="Calibri" panose="020F0502020204030204" pitchFamily="34" charset="0"/>
                <a:ea typeface="Calibri" panose="020F0502020204030204" pitchFamily="34" charset="0"/>
                <a:cs typeface="Times New Roman" panose="02020603050405020304" pitchFamily="18" charset="0"/>
              </a:rPr>
              <a:t>N</a:t>
            </a:r>
            <a:r>
              <a:rPr lang="en-US" sz="8000" spc="5" dirty="0">
                <a:latin typeface="Calibri" panose="020F0502020204030204" pitchFamily="34" charset="0"/>
                <a:ea typeface="Calibri" panose="020F0502020204030204" pitchFamily="34" charset="0"/>
                <a:cs typeface="Times New Roman" panose="02020603050405020304" pitchFamily="18" charset="0"/>
              </a:rPr>
              <a:t>om</a:t>
            </a:r>
            <a:r>
              <a:rPr lang="en-US" sz="8000" dirty="0">
                <a:latin typeface="Calibri" panose="020F0502020204030204" pitchFamily="34" charset="0"/>
                <a:ea typeface="Calibri" panose="020F0502020204030204" pitchFamily="34" charset="0"/>
                <a:cs typeface="Times New Roman" panose="02020603050405020304" pitchFamily="18" charset="0"/>
              </a:rPr>
              <a:t>i</a:t>
            </a:r>
            <a:r>
              <a:rPr lang="en-US" sz="8000" spc="-20" dirty="0">
                <a:latin typeface="Calibri" panose="020F0502020204030204" pitchFamily="34" charset="0"/>
                <a:ea typeface="Calibri" panose="020F0502020204030204" pitchFamily="34" charset="0"/>
                <a:cs typeface="Times New Roman" panose="02020603050405020304" pitchFamily="18" charset="0"/>
              </a:rPr>
              <a:t>n</a:t>
            </a:r>
            <a:r>
              <a:rPr lang="en-US" sz="8000" dirty="0">
                <a:latin typeface="Calibri" panose="020F0502020204030204" pitchFamily="34" charset="0"/>
                <a:ea typeface="Calibri" panose="020F0502020204030204" pitchFamily="34" charset="0"/>
                <a:cs typeface="Times New Roman" panose="02020603050405020304" pitchFamily="18" charset="0"/>
              </a:rPr>
              <a:t>ees</a:t>
            </a:r>
            <a:r>
              <a:rPr lang="en-US" sz="8000" spc="-60" dirty="0">
                <a:latin typeface="Calibri" panose="020F0502020204030204" pitchFamily="34" charset="0"/>
                <a:ea typeface="Calibri" panose="020F0502020204030204" pitchFamily="34" charset="0"/>
                <a:cs typeface="Times New Roman" panose="02020603050405020304" pitchFamily="18" charset="0"/>
              </a:rPr>
              <a:t> </a:t>
            </a:r>
            <a:r>
              <a:rPr lang="en-US" sz="8000" spc="-5" dirty="0">
                <a:latin typeface="Calibri" panose="020F0502020204030204" pitchFamily="34" charset="0"/>
                <a:ea typeface="Calibri" panose="020F0502020204030204" pitchFamily="34" charset="0"/>
                <a:cs typeface="Times New Roman" panose="02020603050405020304" pitchFamily="18" charset="0"/>
              </a:rPr>
              <a:t>a</a:t>
            </a:r>
            <a:r>
              <a:rPr lang="en-US" sz="8000" dirty="0">
                <a:latin typeface="Calibri" panose="020F0502020204030204" pitchFamily="34" charset="0"/>
                <a:ea typeface="Calibri" panose="020F0502020204030204" pitchFamily="34" charset="0"/>
                <a:cs typeface="Times New Roman" panose="02020603050405020304" pitchFamily="18" charset="0"/>
              </a:rPr>
              <a:t>re</a:t>
            </a:r>
            <a:r>
              <a:rPr lang="en-US" sz="8000" spc="-30" dirty="0">
                <a:latin typeface="Calibri" panose="020F0502020204030204" pitchFamily="34" charset="0"/>
                <a:ea typeface="Calibri" panose="020F0502020204030204" pitchFamily="34" charset="0"/>
                <a:cs typeface="Times New Roman" panose="02020603050405020304" pitchFamily="18" charset="0"/>
              </a:rPr>
              <a:t> </a:t>
            </a:r>
            <a:r>
              <a:rPr lang="en-US" sz="8000" spc="-5" dirty="0">
                <a:latin typeface="Calibri" panose="020F0502020204030204" pitchFamily="34" charset="0"/>
                <a:ea typeface="Calibri" panose="020F0502020204030204" pitchFamily="34" charset="0"/>
                <a:cs typeface="Times New Roman" panose="02020603050405020304" pitchFamily="18" charset="0"/>
              </a:rPr>
              <a:t>u</a:t>
            </a:r>
            <a:r>
              <a:rPr lang="en-US" sz="8000" dirty="0">
                <a:latin typeface="Calibri" panose="020F0502020204030204" pitchFamily="34" charset="0"/>
                <a:ea typeface="Calibri" panose="020F0502020204030204" pitchFamily="34" charset="0"/>
                <a:cs typeface="Times New Roman" panose="02020603050405020304" pitchFamily="18" charset="0"/>
              </a:rPr>
              <a:t>sed</a:t>
            </a:r>
            <a:r>
              <a:rPr lang="en-US" sz="8000" spc="-40" dirty="0">
                <a:latin typeface="Calibri" panose="020F0502020204030204" pitchFamily="34" charset="0"/>
                <a:ea typeface="Calibri" panose="020F0502020204030204" pitchFamily="34" charset="0"/>
                <a:cs typeface="Times New Roman" panose="02020603050405020304" pitchFamily="18" charset="0"/>
              </a:rPr>
              <a:t> </a:t>
            </a:r>
            <a:r>
              <a:rPr lang="en-US" sz="8000" dirty="0">
                <a:latin typeface="Calibri" panose="020F0502020204030204" pitchFamily="34" charset="0"/>
                <a:ea typeface="Calibri" panose="020F0502020204030204" pitchFamily="34" charset="0"/>
                <a:cs typeface="Times New Roman" panose="02020603050405020304" pitchFamily="18" charset="0"/>
              </a:rPr>
              <a:t>to</a:t>
            </a:r>
            <a:r>
              <a:rPr lang="en-US" sz="8000" spc="-30" dirty="0">
                <a:latin typeface="Calibri" panose="020F0502020204030204" pitchFamily="34" charset="0"/>
                <a:ea typeface="Calibri" panose="020F0502020204030204" pitchFamily="34" charset="0"/>
                <a:cs typeface="Times New Roman" panose="02020603050405020304" pitchFamily="18" charset="0"/>
              </a:rPr>
              <a:t> </a:t>
            </a:r>
            <a:r>
              <a:rPr lang="en-US" sz="8000" spc="-15" dirty="0">
                <a:latin typeface="Calibri" panose="020F0502020204030204" pitchFamily="34" charset="0"/>
                <a:ea typeface="Calibri" panose="020F0502020204030204" pitchFamily="34" charset="0"/>
                <a:cs typeface="Times New Roman" panose="02020603050405020304" pitchFamily="18" charset="0"/>
              </a:rPr>
              <a:t>c</a:t>
            </a:r>
            <a:r>
              <a:rPr lang="en-US" sz="8000" spc="5" dirty="0">
                <a:latin typeface="Calibri" panose="020F0502020204030204" pitchFamily="34" charset="0"/>
                <a:ea typeface="Calibri" panose="020F0502020204030204" pitchFamily="34" charset="0"/>
                <a:cs typeface="Times New Roman" panose="02020603050405020304" pitchFamily="18" charset="0"/>
              </a:rPr>
              <a:t>o</a:t>
            </a:r>
            <a:r>
              <a:rPr lang="en-US" sz="8000" spc="-5" dirty="0">
                <a:latin typeface="Calibri" panose="020F0502020204030204" pitchFamily="34" charset="0"/>
                <a:ea typeface="Calibri" panose="020F0502020204030204" pitchFamily="34" charset="0"/>
                <a:cs typeface="Times New Roman" panose="02020603050405020304" pitchFamily="18" charset="0"/>
              </a:rPr>
              <a:t>ndu</a:t>
            </a:r>
            <a:r>
              <a:rPr lang="en-US" sz="8000" dirty="0">
                <a:latin typeface="Calibri" panose="020F0502020204030204" pitchFamily="34" charset="0"/>
                <a:ea typeface="Calibri" panose="020F0502020204030204" pitchFamily="34" charset="0"/>
                <a:cs typeface="Times New Roman" panose="02020603050405020304" pitchFamily="18" charset="0"/>
              </a:rPr>
              <a:t>ct tra</a:t>
            </a:r>
            <a:r>
              <a:rPr lang="en-US" sz="8000" spc="-5" dirty="0">
                <a:latin typeface="Calibri" panose="020F0502020204030204" pitchFamily="34" charset="0"/>
                <a:ea typeface="Calibri" panose="020F0502020204030204" pitchFamily="34" charset="0"/>
                <a:cs typeface="Times New Roman" panose="02020603050405020304" pitchFamily="18" charset="0"/>
              </a:rPr>
              <a:t>n</a:t>
            </a:r>
            <a:r>
              <a:rPr lang="en-US" sz="8000" dirty="0">
                <a:latin typeface="Calibri" panose="020F0502020204030204" pitchFamily="34" charset="0"/>
                <a:ea typeface="Calibri" panose="020F0502020204030204" pitchFamily="34" charset="0"/>
                <a:cs typeface="Times New Roman" panose="02020603050405020304" pitchFamily="18" charset="0"/>
              </a:rPr>
              <a:t>sact</a:t>
            </a:r>
            <a:r>
              <a:rPr lang="en-US" sz="8000" spc="-15" dirty="0">
                <a:latin typeface="Calibri" panose="020F0502020204030204" pitchFamily="34" charset="0"/>
                <a:ea typeface="Calibri" panose="020F0502020204030204" pitchFamily="34" charset="0"/>
                <a:cs typeface="Times New Roman" panose="02020603050405020304" pitchFamily="18" charset="0"/>
              </a:rPr>
              <a:t>i</a:t>
            </a:r>
            <a:r>
              <a:rPr lang="en-US" sz="8000" spc="5" dirty="0">
                <a:latin typeface="Calibri" panose="020F0502020204030204" pitchFamily="34" charset="0"/>
                <a:ea typeface="Calibri" panose="020F0502020204030204" pitchFamily="34" charset="0"/>
                <a:cs typeface="Times New Roman" panose="02020603050405020304" pitchFamily="18" charset="0"/>
              </a:rPr>
              <a:t>o</a:t>
            </a:r>
            <a:r>
              <a:rPr lang="en-US" sz="8000" spc="-5" dirty="0">
                <a:latin typeface="Calibri" panose="020F0502020204030204" pitchFamily="34" charset="0"/>
                <a:ea typeface="Calibri" panose="020F0502020204030204" pitchFamily="34" charset="0"/>
                <a:cs typeface="Times New Roman" panose="02020603050405020304" pitchFamily="18" charset="0"/>
              </a:rPr>
              <a:t>n</a:t>
            </a:r>
            <a:r>
              <a:rPr lang="en-US" sz="8000" dirty="0">
                <a:latin typeface="Calibri" panose="020F0502020204030204" pitchFamily="34" charset="0"/>
                <a:ea typeface="Calibri" panose="020F0502020204030204" pitchFamily="34" charset="0"/>
                <a:cs typeface="Times New Roman" panose="02020603050405020304" pitchFamily="18" charset="0"/>
              </a:rPr>
              <a:t>s</a:t>
            </a:r>
            <a:r>
              <a:rPr lang="en-US" sz="8000" spc="185" dirty="0">
                <a:latin typeface="Calibri" panose="020F0502020204030204" pitchFamily="34" charset="0"/>
                <a:ea typeface="Calibri" panose="020F0502020204030204" pitchFamily="34" charset="0"/>
                <a:cs typeface="Times New Roman" panose="02020603050405020304" pitchFamily="18" charset="0"/>
              </a:rPr>
              <a:t> </a:t>
            </a:r>
            <a:r>
              <a:rPr lang="en-US" sz="8000" spc="5" dirty="0">
                <a:latin typeface="Calibri" panose="020F0502020204030204" pitchFamily="34" charset="0"/>
                <a:ea typeface="Calibri" panose="020F0502020204030204" pitchFamily="34" charset="0"/>
                <a:cs typeface="Times New Roman" panose="02020603050405020304" pitchFamily="18" charset="0"/>
              </a:rPr>
              <a:t>o</a:t>
            </a:r>
            <a:r>
              <a:rPr lang="en-US" sz="8000" dirty="0">
                <a:latin typeface="Calibri" panose="020F0502020204030204" pitchFamily="34" charset="0"/>
                <a:ea typeface="Calibri" panose="020F0502020204030204" pitchFamily="34" charset="0"/>
                <a:cs typeface="Times New Roman" panose="02020603050405020304" pitchFamily="18" charset="0"/>
              </a:rPr>
              <a:t>n</a:t>
            </a:r>
            <a:r>
              <a:rPr lang="en-US" sz="8000" spc="235" dirty="0">
                <a:latin typeface="Calibri" panose="020F0502020204030204" pitchFamily="34" charset="0"/>
                <a:ea typeface="Calibri" panose="020F0502020204030204" pitchFamily="34" charset="0"/>
                <a:cs typeface="Times New Roman" panose="02020603050405020304" pitchFamily="18" charset="0"/>
              </a:rPr>
              <a:t> </a:t>
            </a:r>
            <a:r>
              <a:rPr lang="en-US" sz="8000" dirty="0">
                <a:latin typeface="Calibri" panose="020F0502020204030204" pitchFamily="34" charset="0"/>
                <a:ea typeface="Calibri" panose="020F0502020204030204" pitchFamily="34" charset="0"/>
                <a:cs typeface="Times New Roman" panose="02020603050405020304" pitchFamily="18" charset="0"/>
              </a:rPr>
              <a:t>t</a:t>
            </a:r>
            <a:r>
              <a:rPr lang="en-US" sz="8000" spc="-5" dirty="0">
                <a:latin typeface="Calibri" panose="020F0502020204030204" pitchFamily="34" charset="0"/>
                <a:ea typeface="Calibri" panose="020F0502020204030204" pitchFamily="34" charset="0"/>
                <a:cs typeface="Times New Roman" panose="02020603050405020304" pitchFamily="18" charset="0"/>
              </a:rPr>
              <a:t>h</a:t>
            </a:r>
            <a:r>
              <a:rPr lang="en-US" sz="8000" dirty="0">
                <a:latin typeface="Calibri" panose="020F0502020204030204" pitchFamily="34" charset="0"/>
                <a:ea typeface="Calibri" panose="020F0502020204030204" pitchFamily="34" charset="0"/>
                <a:cs typeface="Times New Roman" panose="02020603050405020304" pitchFamily="18" charset="0"/>
              </a:rPr>
              <a:t>e</a:t>
            </a:r>
            <a:r>
              <a:rPr lang="en-US" sz="8000" spc="240" dirty="0">
                <a:latin typeface="Calibri" panose="020F0502020204030204" pitchFamily="34" charset="0"/>
                <a:ea typeface="Calibri" panose="020F0502020204030204" pitchFamily="34" charset="0"/>
                <a:cs typeface="Times New Roman" panose="02020603050405020304" pitchFamily="18" charset="0"/>
              </a:rPr>
              <a:t> </a:t>
            </a:r>
            <a:r>
              <a:rPr lang="en-US" sz="8000" dirty="0">
                <a:latin typeface="Calibri" panose="020F0502020204030204" pitchFamily="34" charset="0"/>
                <a:ea typeface="Calibri" panose="020F0502020204030204" pitchFamily="34" charset="0"/>
                <a:cs typeface="Calibri" panose="020F0502020204030204" pitchFamily="34" charset="0"/>
              </a:rPr>
              <a:t>cr</a:t>
            </a:r>
            <a:r>
              <a:rPr lang="en-US" sz="8000" spc="-15" dirty="0">
                <a:latin typeface="Calibri" panose="020F0502020204030204" pitchFamily="34" charset="0"/>
                <a:ea typeface="Calibri" panose="020F0502020204030204" pitchFamily="34" charset="0"/>
                <a:cs typeface="Calibri" panose="020F0502020204030204" pitchFamily="34" charset="0"/>
              </a:rPr>
              <a:t>i</a:t>
            </a:r>
            <a:r>
              <a:rPr lang="en-US" sz="8000" dirty="0">
                <a:latin typeface="Calibri" panose="020F0502020204030204" pitchFamily="34" charset="0"/>
                <a:ea typeface="Calibri" panose="020F0502020204030204" pitchFamily="34" charset="0"/>
                <a:cs typeface="Calibri" panose="020F0502020204030204" pitchFamily="34" charset="0"/>
              </a:rPr>
              <a:t>mi</a:t>
            </a:r>
            <a:r>
              <a:rPr lang="en-US" sz="8000" spc="-10" dirty="0">
                <a:latin typeface="Calibri" panose="020F0502020204030204" pitchFamily="34" charset="0"/>
                <a:ea typeface="Calibri" panose="020F0502020204030204" pitchFamily="34" charset="0"/>
                <a:cs typeface="Calibri" panose="020F0502020204030204" pitchFamily="34" charset="0"/>
              </a:rPr>
              <a:t>n</a:t>
            </a:r>
            <a:r>
              <a:rPr lang="en-US" sz="8000" dirty="0">
                <a:latin typeface="Calibri" panose="020F0502020204030204" pitchFamily="34" charset="0"/>
                <a:ea typeface="Calibri" panose="020F0502020204030204" pitchFamily="34" charset="0"/>
                <a:cs typeface="Calibri" panose="020F0502020204030204" pitchFamily="34" charset="0"/>
              </a:rPr>
              <a:t>al’s</a:t>
            </a:r>
            <a:r>
              <a:rPr lang="en-US" sz="8000" spc="180" dirty="0">
                <a:latin typeface="Calibri" panose="020F0502020204030204" pitchFamily="34" charset="0"/>
                <a:ea typeface="Calibri" panose="020F0502020204030204" pitchFamily="34" charset="0"/>
                <a:cs typeface="Calibri" panose="020F0502020204030204" pitchFamily="34" charset="0"/>
              </a:rPr>
              <a:t> </a:t>
            </a:r>
            <a:r>
              <a:rPr lang="en-US" sz="8000" dirty="0">
                <a:latin typeface="Calibri" panose="020F0502020204030204" pitchFamily="34" charset="0"/>
                <a:ea typeface="Calibri" panose="020F0502020204030204" pitchFamily="34" charset="0"/>
                <a:cs typeface="Calibri" panose="020F0502020204030204" pitchFamily="34" charset="0"/>
              </a:rPr>
              <a:t>b</a:t>
            </a:r>
            <a:r>
              <a:rPr lang="en-US" sz="8000" dirty="0">
                <a:latin typeface="Calibri" panose="020F0502020204030204" pitchFamily="34" charset="0"/>
                <a:ea typeface="Calibri" panose="020F0502020204030204" pitchFamily="34" charset="0"/>
                <a:cs typeface="Times New Roman" panose="02020603050405020304" pitchFamily="18" charset="0"/>
              </a:rPr>
              <a:t>e</a:t>
            </a:r>
            <a:r>
              <a:rPr lang="en-US" sz="8000" spc="-5" dirty="0">
                <a:latin typeface="Calibri" panose="020F0502020204030204" pitchFamily="34" charset="0"/>
                <a:ea typeface="Calibri" panose="020F0502020204030204" pitchFamily="34" charset="0"/>
                <a:cs typeface="Times New Roman" panose="02020603050405020304" pitchFamily="18" charset="0"/>
              </a:rPr>
              <a:t>h</a:t>
            </a:r>
            <a:r>
              <a:rPr lang="en-US" sz="8000" dirty="0">
                <a:latin typeface="Calibri" panose="020F0502020204030204" pitchFamily="34" charset="0"/>
                <a:ea typeface="Calibri" panose="020F0502020204030204" pitchFamily="34" charset="0"/>
                <a:cs typeface="Times New Roman" panose="02020603050405020304" pitchFamily="18" charset="0"/>
              </a:rPr>
              <a:t>al</a:t>
            </a:r>
            <a:r>
              <a:rPr lang="en-US" sz="8000" spc="-5" dirty="0">
                <a:latin typeface="Calibri" panose="020F0502020204030204" pitchFamily="34" charset="0"/>
                <a:ea typeface="Calibri" panose="020F0502020204030204" pitchFamily="34" charset="0"/>
                <a:cs typeface="Times New Roman" panose="02020603050405020304" pitchFamily="18" charset="0"/>
              </a:rPr>
              <a:t>f</a:t>
            </a:r>
            <a:r>
              <a:rPr lang="en-US" sz="8000" dirty="0">
                <a:latin typeface="Calibri" panose="020F0502020204030204" pitchFamily="34" charset="0"/>
                <a:ea typeface="Calibri" panose="020F0502020204030204" pitchFamily="34" charset="0"/>
                <a:cs typeface="Times New Roman" panose="02020603050405020304" pitchFamily="18" charset="0"/>
              </a:rPr>
              <a:t>.</a:t>
            </a:r>
            <a:r>
              <a:rPr lang="en-US" sz="8000" spc="210" dirty="0">
                <a:latin typeface="Calibri" panose="020F0502020204030204" pitchFamily="34" charset="0"/>
                <a:ea typeface="Calibri" panose="020F0502020204030204" pitchFamily="34" charset="0"/>
                <a:cs typeface="Times New Roman" panose="02020603050405020304" pitchFamily="18" charset="0"/>
              </a:rPr>
              <a:t> </a:t>
            </a:r>
            <a:r>
              <a:rPr lang="en-US" sz="8000" dirty="0">
                <a:latin typeface="Calibri" panose="020F0502020204030204" pitchFamily="34" charset="0"/>
                <a:ea typeface="Calibri" panose="020F0502020204030204" pitchFamily="34" charset="0"/>
                <a:cs typeface="Times New Roman" panose="02020603050405020304" pitchFamily="18" charset="0"/>
              </a:rPr>
              <a:t>T</a:t>
            </a:r>
            <a:r>
              <a:rPr lang="en-US" sz="8000" spc="-5" dirty="0">
                <a:latin typeface="Calibri" panose="020F0502020204030204" pitchFamily="34" charset="0"/>
                <a:ea typeface="Calibri" panose="020F0502020204030204" pitchFamily="34" charset="0"/>
                <a:cs typeface="Times New Roman" panose="02020603050405020304" pitchFamily="18" charset="0"/>
              </a:rPr>
              <a:t>h</a:t>
            </a:r>
            <a:r>
              <a:rPr lang="en-US" sz="8000" dirty="0">
                <a:latin typeface="Calibri" panose="020F0502020204030204" pitchFamily="34" charset="0"/>
                <a:ea typeface="Calibri" panose="020F0502020204030204" pitchFamily="34" charset="0"/>
                <a:cs typeface="Times New Roman" panose="02020603050405020304" pitchFamily="18" charset="0"/>
              </a:rPr>
              <a:t>e</a:t>
            </a:r>
            <a:r>
              <a:rPr lang="en-US" sz="8000" spc="240" dirty="0">
                <a:latin typeface="Calibri" panose="020F0502020204030204" pitchFamily="34" charset="0"/>
                <a:ea typeface="Calibri" panose="020F0502020204030204" pitchFamily="34" charset="0"/>
                <a:cs typeface="Times New Roman" panose="02020603050405020304" pitchFamily="18" charset="0"/>
              </a:rPr>
              <a:t> </a:t>
            </a:r>
            <a:r>
              <a:rPr lang="en-US" sz="8000" spc="-5" dirty="0">
                <a:latin typeface="Calibri" panose="020F0502020204030204" pitchFamily="34" charset="0"/>
                <a:ea typeface="Calibri" panose="020F0502020204030204" pitchFamily="34" charset="0"/>
                <a:cs typeface="Times New Roman" panose="02020603050405020304" pitchFamily="18" charset="0"/>
              </a:rPr>
              <a:t>us</a:t>
            </a:r>
            <a:r>
              <a:rPr lang="en-US" sz="8000" dirty="0">
                <a:latin typeface="Calibri" panose="020F0502020204030204" pitchFamily="34" charset="0"/>
                <a:ea typeface="Calibri" panose="020F0502020204030204" pitchFamily="34" charset="0"/>
                <a:cs typeface="Times New Roman" panose="02020603050405020304" pitchFamily="18" charset="0"/>
              </a:rPr>
              <a:t>e</a:t>
            </a:r>
            <a:r>
              <a:rPr lang="en-US" sz="8000" spc="240" dirty="0">
                <a:latin typeface="Calibri" panose="020F0502020204030204" pitchFamily="34" charset="0"/>
                <a:ea typeface="Calibri" panose="020F0502020204030204" pitchFamily="34" charset="0"/>
                <a:cs typeface="Times New Roman" panose="02020603050405020304" pitchFamily="18" charset="0"/>
              </a:rPr>
              <a:t> </a:t>
            </a:r>
            <a:r>
              <a:rPr lang="en-US" sz="8000" spc="5" dirty="0">
                <a:latin typeface="Calibri" panose="020F0502020204030204" pitchFamily="34" charset="0"/>
                <a:ea typeface="Calibri" panose="020F0502020204030204" pitchFamily="34" charset="0"/>
                <a:cs typeface="Times New Roman" panose="02020603050405020304" pitchFamily="18" charset="0"/>
              </a:rPr>
              <a:t>o</a:t>
            </a:r>
            <a:r>
              <a:rPr lang="en-US" sz="8000" dirty="0">
                <a:latin typeface="Calibri" panose="020F0502020204030204" pitchFamily="34" charset="0"/>
                <a:ea typeface="Calibri" panose="020F0502020204030204" pitchFamily="34" charset="0"/>
                <a:cs typeface="Times New Roman" panose="02020603050405020304" pitchFamily="18" charset="0"/>
              </a:rPr>
              <a:t>f</a:t>
            </a:r>
            <a:r>
              <a:rPr lang="en-US" sz="8000" spc="60" dirty="0">
                <a:latin typeface="Calibri" panose="020F0502020204030204" pitchFamily="34" charset="0"/>
                <a:ea typeface="Calibri" panose="020F0502020204030204" pitchFamily="34" charset="0"/>
                <a:cs typeface="Times New Roman" panose="02020603050405020304" pitchFamily="18" charset="0"/>
              </a:rPr>
              <a:t> </a:t>
            </a:r>
            <a:r>
              <a:rPr lang="en-US" sz="8000" spc="-5" dirty="0">
                <a:latin typeface="Calibri" panose="020F0502020204030204" pitchFamily="34" charset="0"/>
                <a:ea typeface="Calibri" panose="020F0502020204030204" pitchFamily="34" charset="0"/>
                <a:cs typeface="Times New Roman" panose="02020603050405020304" pitchFamily="18" charset="0"/>
              </a:rPr>
              <a:t>n</a:t>
            </a:r>
            <a:r>
              <a:rPr lang="en-US" sz="8000" spc="5" dirty="0">
                <a:latin typeface="Calibri" panose="020F0502020204030204" pitchFamily="34" charset="0"/>
                <a:ea typeface="Calibri" panose="020F0502020204030204" pitchFamily="34" charset="0"/>
                <a:cs typeface="Times New Roman" panose="02020603050405020304" pitchFamily="18" charset="0"/>
              </a:rPr>
              <a:t>o</a:t>
            </a:r>
            <a:r>
              <a:rPr lang="en-US" sz="8000" dirty="0">
                <a:latin typeface="Calibri" panose="020F0502020204030204" pitchFamily="34" charset="0"/>
                <a:ea typeface="Calibri" panose="020F0502020204030204" pitchFamily="34" charset="0"/>
                <a:cs typeface="Times New Roman" panose="02020603050405020304" pitchFamily="18" charset="0"/>
              </a:rPr>
              <a:t>mi</a:t>
            </a:r>
            <a:r>
              <a:rPr lang="en-US" sz="8000" spc="-20" dirty="0">
                <a:latin typeface="Calibri" panose="020F0502020204030204" pitchFamily="34" charset="0"/>
                <a:ea typeface="Calibri" panose="020F0502020204030204" pitchFamily="34" charset="0"/>
                <a:cs typeface="Times New Roman" panose="02020603050405020304" pitchFamily="18" charset="0"/>
              </a:rPr>
              <a:t>n</a:t>
            </a:r>
            <a:r>
              <a:rPr lang="en-US" sz="8000" dirty="0">
                <a:latin typeface="Calibri" panose="020F0502020204030204" pitchFamily="34" charset="0"/>
                <a:ea typeface="Calibri" panose="020F0502020204030204" pitchFamily="34" charset="0"/>
                <a:cs typeface="Times New Roman" panose="02020603050405020304" pitchFamily="18" charset="0"/>
              </a:rPr>
              <a:t>ees</a:t>
            </a:r>
            <a:r>
              <a:rPr lang="en-US" sz="8000" spc="75" dirty="0">
                <a:latin typeface="Calibri" panose="020F0502020204030204" pitchFamily="34" charset="0"/>
                <a:ea typeface="Calibri" panose="020F0502020204030204" pitchFamily="34" charset="0"/>
                <a:cs typeface="Times New Roman" panose="02020603050405020304" pitchFamily="18" charset="0"/>
              </a:rPr>
              <a:t> </a:t>
            </a:r>
            <a:r>
              <a:rPr lang="en-US" sz="8000" spc="-5" dirty="0">
                <a:latin typeface="Calibri" panose="020F0502020204030204" pitchFamily="34" charset="0"/>
                <a:ea typeface="Calibri" panose="020F0502020204030204" pitchFamily="34" charset="0"/>
                <a:cs typeface="Times New Roman" panose="02020603050405020304" pitchFamily="18" charset="0"/>
              </a:rPr>
              <a:t>h</a:t>
            </a:r>
            <a:r>
              <a:rPr lang="en-US" sz="8000" dirty="0">
                <a:latin typeface="Calibri" panose="020F0502020204030204" pitchFamily="34" charset="0"/>
                <a:ea typeface="Calibri" panose="020F0502020204030204" pitchFamily="34" charset="0"/>
                <a:cs typeface="Times New Roman" panose="02020603050405020304" pitchFamily="18" charset="0"/>
              </a:rPr>
              <a:t>el</a:t>
            </a:r>
            <a:r>
              <a:rPr lang="en-US" sz="8000" spc="-10" dirty="0">
                <a:latin typeface="Calibri" panose="020F0502020204030204" pitchFamily="34" charset="0"/>
                <a:ea typeface="Calibri" panose="020F0502020204030204" pitchFamily="34" charset="0"/>
                <a:cs typeface="Times New Roman" panose="02020603050405020304" pitchFamily="18" charset="0"/>
              </a:rPr>
              <a:t>p</a:t>
            </a:r>
            <a:r>
              <a:rPr lang="en-US" sz="8000" dirty="0">
                <a:latin typeface="Calibri" panose="020F0502020204030204" pitchFamily="34" charset="0"/>
                <a:ea typeface="Calibri" panose="020F0502020204030204" pitchFamily="34" charset="0"/>
                <a:cs typeface="Times New Roman" panose="02020603050405020304" pitchFamily="18" charset="0"/>
              </a:rPr>
              <a:t>s</a:t>
            </a:r>
            <a:r>
              <a:rPr lang="en-US" sz="8000" spc="95" dirty="0">
                <a:latin typeface="Calibri" panose="020F0502020204030204" pitchFamily="34" charset="0"/>
                <a:ea typeface="Calibri" panose="020F0502020204030204" pitchFamily="34" charset="0"/>
                <a:cs typeface="Times New Roman" panose="02020603050405020304" pitchFamily="18" charset="0"/>
              </a:rPr>
              <a:t> </a:t>
            </a:r>
            <a:r>
              <a:rPr lang="en-US" sz="8000" spc="-10" dirty="0">
                <a:latin typeface="Calibri" panose="020F0502020204030204" pitchFamily="34" charset="0"/>
                <a:ea typeface="Calibri" panose="020F0502020204030204" pitchFamily="34" charset="0"/>
                <a:cs typeface="Times New Roman" panose="02020603050405020304" pitchFamily="18" charset="0"/>
              </a:rPr>
              <a:t>t</a:t>
            </a:r>
            <a:r>
              <a:rPr lang="en-US" sz="8000" dirty="0">
                <a:latin typeface="Calibri" panose="020F0502020204030204" pitchFamily="34" charset="0"/>
                <a:ea typeface="Calibri" panose="020F0502020204030204" pitchFamily="34" charset="0"/>
                <a:cs typeface="Times New Roman" panose="02020603050405020304" pitchFamily="18" charset="0"/>
              </a:rPr>
              <a:t>o</a:t>
            </a:r>
            <a:r>
              <a:rPr lang="en-US" sz="8000" spc="115" dirty="0">
                <a:latin typeface="Calibri" panose="020F0502020204030204" pitchFamily="34" charset="0"/>
                <a:ea typeface="Calibri" panose="020F0502020204030204" pitchFamily="34" charset="0"/>
                <a:cs typeface="Times New Roman" panose="02020603050405020304" pitchFamily="18" charset="0"/>
              </a:rPr>
              <a:t> </a:t>
            </a:r>
            <a:r>
              <a:rPr lang="en-US" sz="8000" spc="-15" dirty="0">
                <a:latin typeface="Calibri" panose="020F0502020204030204" pitchFamily="34" charset="0"/>
                <a:ea typeface="Calibri" panose="020F0502020204030204" pitchFamily="34" charset="0"/>
                <a:cs typeface="Times New Roman" panose="02020603050405020304" pitchFamily="18" charset="0"/>
              </a:rPr>
              <a:t>c</a:t>
            </a:r>
            <a:r>
              <a:rPr lang="en-US" sz="8000" spc="5" dirty="0">
                <a:latin typeface="Calibri" panose="020F0502020204030204" pitchFamily="34" charset="0"/>
                <a:ea typeface="Calibri" panose="020F0502020204030204" pitchFamily="34" charset="0"/>
                <a:cs typeface="Times New Roman" panose="02020603050405020304" pitchFamily="18" charset="0"/>
              </a:rPr>
              <a:t>o</a:t>
            </a:r>
            <a:r>
              <a:rPr lang="en-US" sz="8000" spc="-5" dirty="0">
                <a:latin typeface="Calibri" panose="020F0502020204030204" pitchFamily="34" charset="0"/>
                <a:ea typeface="Calibri" panose="020F0502020204030204" pitchFamily="34" charset="0"/>
                <a:cs typeface="Times New Roman" panose="02020603050405020304" pitchFamily="18" charset="0"/>
              </a:rPr>
              <a:t>n</a:t>
            </a:r>
            <a:r>
              <a:rPr lang="en-US" sz="8000" dirty="0">
                <a:latin typeface="Calibri" panose="020F0502020204030204" pitchFamily="34" charset="0"/>
                <a:ea typeface="Calibri" panose="020F0502020204030204" pitchFamily="34" charset="0"/>
                <a:cs typeface="Times New Roman" panose="02020603050405020304" pitchFamily="18" charset="0"/>
              </a:rPr>
              <a:t>c</a:t>
            </a:r>
            <a:r>
              <a:rPr lang="en-US" sz="8000" spc="5" dirty="0">
                <a:latin typeface="Calibri" panose="020F0502020204030204" pitchFamily="34" charset="0"/>
                <a:ea typeface="Calibri" panose="020F0502020204030204" pitchFamily="34" charset="0"/>
                <a:cs typeface="Times New Roman" panose="02020603050405020304" pitchFamily="18" charset="0"/>
              </a:rPr>
              <a:t>e</a:t>
            </a:r>
            <a:r>
              <a:rPr lang="en-US" sz="8000" spc="10" dirty="0">
                <a:latin typeface="Calibri" panose="020F0502020204030204" pitchFamily="34" charset="0"/>
                <a:ea typeface="Calibri" panose="020F0502020204030204" pitchFamily="34" charset="0"/>
                <a:cs typeface="Times New Roman" panose="02020603050405020304" pitchFamily="18" charset="0"/>
              </a:rPr>
              <a:t>a</a:t>
            </a:r>
            <a:r>
              <a:rPr lang="en-US" sz="8000" dirty="0">
                <a:latin typeface="Calibri" panose="020F0502020204030204" pitchFamily="34" charset="0"/>
                <a:ea typeface="Calibri" panose="020F0502020204030204" pitchFamily="34" charset="0"/>
                <a:cs typeface="Times New Roman" panose="02020603050405020304" pitchFamily="18" charset="0"/>
              </a:rPr>
              <a:t>l</a:t>
            </a:r>
            <a:r>
              <a:rPr lang="en-US" sz="8000" spc="70" dirty="0">
                <a:latin typeface="Calibri" panose="020F0502020204030204" pitchFamily="34" charset="0"/>
                <a:ea typeface="Calibri" panose="020F0502020204030204" pitchFamily="34" charset="0"/>
                <a:cs typeface="Times New Roman" panose="02020603050405020304" pitchFamily="18" charset="0"/>
              </a:rPr>
              <a:t> </a:t>
            </a:r>
            <a:r>
              <a:rPr lang="en-US" sz="8000" dirty="0">
                <a:latin typeface="Calibri" panose="020F0502020204030204" pitchFamily="34" charset="0"/>
                <a:ea typeface="Calibri" panose="020F0502020204030204" pitchFamily="34" charset="0"/>
                <a:cs typeface="Times New Roman" panose="02020603050405020304" pitchFamily="18" charset="0"/>
              </a:rPr>
              <a:t>t</a:t>
            </a:r>
            <a:r>
              <a:rPr lang="en-US" sz="8000" spc="-5" dirty="0">
                <a:latin typeface="Calibri" panose="020F0502020204030204" pitchFamily="34" charset="0"/>
                <a:ea typeface="Calibri" panose="020F0502020204030204" pitchFamily="34" charset="0"/>
                <a:cs typeface="Times New Roman" panose="02020603050405020304" pitchFamily="18" charset="0"/>
              </a:rPr>
              <a:t>h</a:t>
            </a:r>
            <a:r>
              <a:rPr lang="en-US" sz="8000" dirty="0">
                <a:latin typeface="Calibri" panose="020F0502020204030204" pitchFamily="34" charset="0"/>
                <a:ea typeface="Calibri" panose="020F0502020204030204" pitchFamily="34" charset="0"/>
                <a:cs typeface="Times New Roman" panose="02020603050405020304" pitchFamily="18" charset="0"/>
              </a:rPr>
              <a:t>e</a:t>
            </a:r>
            <a:r>
              <a:rPr lang="en-US" sz="8000" spc="110" dirty="0">
                <a:latin typeface="Calibri" panose="020F0502020204030204" pitchFamily="34" charset="0"/>
                <a:ea typeface="Calibri" panose="020F0502020204030204" pitchFamily="34" charset="0"/>
                <a:cs typeface="Times New Roman" panose="02020603050405020304" pitchFamily="18" charset="0"/>
              </a:rPr>
              <a:t> </a:t>
            </a:r>
            <a:r>
              <a:rPr lang="en-US" sz="8000" dirty="0">
                <a:latin typeface="Calibri" panose="020F0502020204030204" pitchFamily="34" charset="0"/>
                <a:ea typeface="Calibri" panose="020F0502020204030204" pitchFamily="34" charset="0"/>
                <a:cs typeface="Times New Roman" panose="02020603050405020304" pitchFamily="18" charset="0"/>
              </a:rPr>
              <a:t>s</a:t>
            </a:r>
            <a:r>
              <a:rPr lang="en-US" sz="8000" spc="5" dirty="0">
                <a:latin typeface="Calibri" panose="020F0502020204030204" pitchFamily="34" charset="0"/>
                <a:ea typeface="Calibri" panose="020F0502020204030204" pitchFamily="34" charset="0"/>
                <a:cs typeface="Times New Roman" panose="02020603050405020304" pitchFamily="18" charset="0"/>
              </a:rPr>
              <a:t>o</a:t>
            </a:r>
            <a:r>
              <a:rPr lang="en-US" sz="8000" spc="-5" dirty="0">
                <a:latin typeface="Calibri" panose="020F0502020204030204" pitchFamily="34" charset="0"/>
                <a:ea typeface="Calibri" panose="020F0502020204030204" pitchFamily="34" charset="0"/>
                <a:cs typeface="Times New Roman" panose="02020603050405020304" pitchFamily="18" charset="0"/>
              </a:rPr>
              <a:t>u</a:t>
            </a:r>
            <a:r>
              <a:rPr lang="en-US" sz="8000" dirty="0">
                <a:latin typeface="Calibri" panose="020F0502020204030204" pitchFamily="34" charset="0"/>
                <a:ea typeface="Calibri" panose="020F0502020204030204" pitchFamily="34" charset="0"/>
                <a:cs typeface="Times New Roman" panose="02020603050405020304" pitchFamily="18" charset="0"/>
              </a:rPr>
              <a:t>rce</a:t>
            </a:r>
            <a:r>
              <a:rPr lang="en-US" sz="8000" spc="100" dirty="0">
                <a:latin typeface="Calibri" panose="020F0502020204030204" pitchFamily="34" charset="0"/>
                <a:ea typeface="Calibri" panose="020F0502020204030204" pitchFamily="34" charset="0"/>
                <a:cs typeface="Times New Roman" panose="02020603050405020304" pitchFamily="18" charset="0"/>
              </a:rPr>
              <a:t> </a:t>
            </a:r>
            <a:r>
              <a:rPr lang="en-US" sz="8000" dirty="0">
                <a:latin typeface="Calibri" panose="020F0502020204030204" pitchFamily="34" charset="0"/>
                <a:ea typeface="Calibri" panose="020F0502020204030204" pitchFamily="34" charset="0"/>
                <a:cs typeface="Times New Roman" panose="02020603050405020304" pitchFamily="18" charset="0"/>
              </a:rPr>
              <a:t>a</a:t>
            </a:r>
            <a:r>
              <a:rPr lang="en-US" sz="8000" spc="-5" dirty="0">
                <a:latin typeface="Calibri" panose="020F0502020204030204" pitchFamily="34" charset="0"/>
                <a:ea typeface="Calibri" panose="020F0502020204030204" pitchFamily="34" charset="0"/>
                <a:cs typeface="Times New Roman" panose="02020603050405020304" pitchFamily="18" charset="0"/>
              </a:rPr>
              <a:t>n</a:t>
            </a:r>
            <a:r>
              <a:rPr lang="en-US" sz="8000" dirty="0">
                <a:latin typeface="Calibri" panose="020F0502020204030204" pitchFamily="34" charset="0"/>
                <a:ea typeface="Calibri" panose="020F0502020204030204" pitchFamily="34" charset="0"/>
                <a:cs typeface="Times New Roman" panose="02020603050405020304" pitchFamily="18" charset="0"/>
              </a:rPr>
              <a:t>d </a:t>
            </a:r>
            <a:r>
              <a:rPr lang="en-US" sz="8000" spc="5" dirty="0">
                <a:latin typeface="Calibri" panose="020F0502020204030204" pitchFamily="34" charset="0"/>
                <a:ea typeface="Calibri" panose="020F0502020204030204" pitchFamily="34" charset="0"/>
                <a:cs typeface="Times New Roman" panose="02020603050405020304" pitchFamily="18" charset="0"/>
              </a:rPr>
              <a:t>o</a:t>
            </a:r>
            <a:r>
              <a:rPr lang="en-US" sz="8000" dirty="0">
                <a:latin typeface="Calibri" panose="020F0502020204030204" pitchFamily="34" charset="0"/>
                <a:ea typeface="Calibri" panose="020F0502020204030204" pitchFamily="34" charset="0"/>
                <a:cs typeface="Times New Roman" panose="02020603050405020304" pitchFamily="18" charset="0"/>
              </a:rPr>
              <a:t>wner</a:t>
            </a:r>
            <a:r>
              <a:rPr lang="en-US" sz="8000" spc="10" dirty="0">
                <a:latin typeface="Calibri" panose="020F0502020204030204" pitchFamily="34" charset="0"/>
                <a:ea typeface="Calibri" panose="020F0502020204030204" pitchFamily="34" charset="0"/>
                <a:cs typeface="Times New Roman" panose="02020603050405020304" pitchFamily="18" charset="0"/>
              </a:rPr>
              <a:t>s</a:t>
            </a:r>
            <a:r>
              <a:rPr lang="en-US" sz="8000" spc="-5" dirty="0">
                <a:latin typeface="Calibri" panose="020F0502020204030204" pitchFamily="34" charset="0"/>
                <a:ea typeface="Calibri" panose="020F0502020204030204" pitchFamily="34" charset="0"/>
                <a:cs typeface="Times New Roman" panose="02020603050405020304" pitchFamily="18" charset="0"/>
              </a:rPr>
              <a:t>hi</a:t>
            </a:r>
            <a:r>
              <a:rPr lang="en-US" sz="8000" dirty="0">
                <a:latin typeface="Calibri" panose="020F0502020204030204" pitchFamily="34" charset="0"/>
                <a:ea typeface="Calibri" panose="020F0502020204030204" pitchFamily="34" charset="0"/>
                <a:cs typeface="Times New Roman" panose="02020603050405020304" pitchFamily="18" charset="0"/>
              </a:rPr>
              <a:t>p</a:t>
            </a:r>
            <a:r>
              <a:rPr lang="en-US" sz="8000" spc="-25" dirty="0">
                <a:latin typeface="Calibri" panose="020F0502020204030204" pitchFamily="34" charset="0"/>
                <a:ea typeface="Calibri" panose="020F0502020204030204" pitchFamily="34" charset="0"/>
                <a:cs typeface="Times New Roman" panose="02020603050405020304" pitchFamily="18" charset="0"/>
              </a:rPr>
              <a:t> </a:t>
            </a:r>
            <a:r>
              <a:rPr lang="en-US" sz="8000" spc="5" dirty="0">
                <a:latin typeface="Calibri" panose="020F0502020204030204" pitchFamily="34" charset="0"/>
                <a:ea typeface="Calibri" panose="020F0502020204030204" pitchFamily="34" charset="0"/>
                <a:cs typeface="Times New Roman" panose="02020603050405020304" pitchFamily="18" charset="0"/>
              </a:rPr>
              <a:t>o</a:t>
            </a:r>
            <a:r>
              <a:rPr lang="en-US" sz="8000" dirty="0">
                <a:latin typeface="Calibri" panose="020F0502020204030204" pitchFamily="34" charset="0"/>
                <a:ea typeface="Calibri" panose="020F0502020204030204" pitchFamily="34" charset="0"/>
                <a:cs typeface="Times New Roman" panose="02020603050405020304" pitchFamily="18" charset="0"/>
              </a:rPr>
              <a:t>f</a:t>
            </a:r>
            <a:r>
              <a:rPr lang="en-US" sz="8000" spc="-10" dirty="0">
                <a:latin typeface="Calibri" panose="020F0502020204030204" pitchFamily="34" charset="0"/>
                <a:ea typeface="Calibri" panose="020F0502020204030204" pitchFamily="34" charset="0"/>
                <a:cs typeface="Times New Roman" panose="02020603050405020304" pitchFamily="18" charset="0"/>
              </a:rPr>
              <a:t> </a:t>
            </a:r>
            <a:r>
              <a:rPr lang="en-US" sz="8000" dirty="0">
                <a:latin typeface="Calibri" panose="020F0502020204030204" pitchFamily="34" charset="0"/>
                <a:ea typeface="Calibri" panose="020F0502020204030204" pitchFamily="34" charset="0"/>
                <a:cs typeface="Times New Roman" panose="02020603050405020304" pitchFamily="18" charset="0"/>
              </a:rPr>
              <a:t>the</a:t>
            </a:r>
            <a:r>
              <a:rPr lang="en-US" sz="8000" spc="15" dirty="0">
                <a:latin typeface="Calibri" panose="020F0502020204030204" pitchFamily="34" charset="0"/>
                <a:ea typeface="Calibri" panose="020F0502020204030204" pitchFamily="34" charset="0"/>
                <a:cs typeface="Times New Roman" panose="02020603050405020304" pitchFamily="18" charset="0"/>
              </a:rPr>
              <a:t> </a:t>
            </a:r>
            <a:r>
              <a:rPr lang="en-US" sz="8000" dirty="0">
                <a:latin typeface="Calibri" panose="020F0502020204030204" pitchFamily="34" charset="0"/>
                <a:ea typeface="Calibri" panose="020F0502020204030204" pitchFamily="34" charset="0"/>
                <a:cs typeface="Times New Roman" panose="02020603050405020304" pitchFamily="18" charset="0"/>
              </a:rPr>
              <a:t>i</a:t>
            </a:r>
            <a:r>
              <a:rPr lang="en-US" sz="8000" spc="-5" dirty="0">
                <a:latin typeface="Calibri" panose="020F0502020204030204" pitchFamily="34" charset="0"/>
                <a:ea typeface="Calibri" panose="020F0502020204030204" pitchFamily="34" charset="0"/>
                <a:cs typeface="Times New Roman" panose="02020603050405020304" pitchFamily="18" charset="0"/>
              </a:rPr>
              <a:t>l</a:t>
            </a:r>
            <a:r>
              <a:rPr lang="en-US" sz="8000" dirty="0">
                <a:latin typeface="Calibri" panose="020F0502020204030204" pitchFamily="34" charset="0"/>
                <a:ea typeface="Calibri" panose="020F0502020204030204" pitchFamily="34" charset="0"/>
                <a:cs typeface="Times New Roman" panose="02020603050405020304" pitchFamily="18" charset="0"/>
              </a:rPr>
              <a:t>le</a:t>
            </a:r>
            <a:r>
              <a:rPr lang="en-US" sz="8000" spc="-5" dirty="0">
                <a:latin typeface="Calibri" panose="020F0502020204030204" pitchFamily="34" charset="0"/>
                <a:ea typeface="Calibri" panose="020F0502020204030204" pitchFamily="34" charset="0"/>
                <a:cs typeface="Times New Roman" panose="02020603050405020304" pitchFamily="18" charset="0"/>
              </a:rPr>
              <a:t>g</a:t>
            </a:r>
            <a:r>
              <a:rPr lang="en-US" sz="8000" dirty="0">
                <a:latin typeface="Calibri" panose="020F0502020204030204" pitchFamily="34" charset="0"/>
                <a:ea typeface="Calibri" panose="020F0502020204030204" pitchFamily="34" charset="0"/>
                <a:cs typeface="Times New Roman" panose="02020603050405020304" pitchFamily="18" charset="0"/>
              </a:rPr>
              <a:t>al</a:t>
            </a:r>
            <a:r>
              <a:rPr lang="en-US" sz="8000" spc="-5" dirty="0">
                <a:latin typeface="Calibri" panose="020F0502020204030204" pitchFamily="34" charset="0"/>
                <a:ea typeface="Calibri" panose="020F0502020204030204" pitchFamily="34" charset="0"/>
                <a:cs typeface="Times New Roman" panose="02020603050405020304" pitchFamily="18" charset="0"/>
              </a:rPr>
              <a:t>l</a:t>
            </a:r>
            <a:r>
              <a:rPr lang="en-US" sz="8000" dirty="0">
                <a:latin typeface="Calibri" panose="020F0502020204030204" pitchFamily="34" charset="0"/>
                <a:ea typeface="Calibri" panose="020F0502020204030204" pitchFamily="34" charset="0"/>
                <a:cs typeface="Times New Roman" panose="02020603050405020304" pitchFamily="18" charset="0"/>
              </a:rPr>
              <a:t>y</a:t>
            </a:r>
            <a:r>
              <a:rPr lang="en-US" sz="8000" spc="-20" dirty="0">
                <a:latin typeface="Calibri" panose="020F0502020204030204" pitchFamily="34" charset="0"/>
                <a:ea typeface="Calibri" panose="020F0502020204030204" pitchFamily="34" charset="0"/>
                <a:cs typeface="Times New Roman" panose="02020603050405020304" pitchFamily="18" charset="0"/>
              </a:rPr>
              <a:t> </a:t>
            </a:r>
            <a:r>
              <a:rPr lang="en-US" sz="8000" spc="-10" dirty="0">
                <a:latin typeface="Calibri" panose="020F0502020204030204" pitchFamily="34" charset="0"/>
                <a:ea typeface="Calibri" panose="020F0502020204030204" pitchFamily="34" charset="0"/>
                <a:cs typeface="Times New Roman" panose="02020603050405020304" pitchFamily="18" charset="0"/>
              </a:rPr>
              <a:t>o</a:t>
            </a:r>
            <a:r>
              <a:rPr lang="en-US" sz="8000" spc="-5" dirty="0">
                <a:latin typeface="Calibri" panose="020F0502020204030204" pitchFamily="34" charset="0"/>
                <a:ea typeface="Calibri" panose="020F0502020204030204" pitchFamily="34" charset="0"/>
                <a:cs typeface="Times New Roman" panose="02020603050405020304" pitchFamily="18" charset="0"/>
              </a:rPr>
              <a:t>b</a:t>
            </a:r>
            <a:r>
              <a:rPr lang="en-US" sz="8000" dirty="0">
                <a:latin typeface="Calibri" panose="020F0502020204030204" pitchFamily="34" charset="0"/>
                <a:ea typeface="Calibri" panose="020F0502020204030204" pitchFamily="34" charset="0"/>
                <a:cs typeface="Times New Roman" panose="02020603050405020304" pitchFamily="18" charset="0"/>
              </a:rPr>
              <a:t>tai</a:t>
            </a:r>
            <a:r>
              <a:rPr lang="en-US" sz="8000" spc="-5" dirty="0">
                <a:latin typeface="Calibri" panose="020F0502020204030204" pitchFamily="34" charset="0"/>
                <a:ea typeface="Calibri" panose="020F0502020204030204" pitchFamily="34" charset="0"/>
                <a:cs typeface="Times New Roman" panose="02020603050405020304" pitchFamily="18" charset="0"/>
              </a:rPr>
              <a:t>n</a:t>
            </a:r>
            <a:r>
              <a:rPr lang="en-US" sz="8000" dirty="0">
                <a:latin typeface="Calibri" panose="020F0502020204030204" pitchFamily="34" charset="0"/>
                <a:ea typeface="Calibri" panose="020F0502020204030204" pitchFamily="34" charset="0"/>
                <a:cs typeface="Times New Roman" panose="02020603050405020304" pitchFamily="18" charset="0"/>
              </a:rPr>
              <a:t>ed</a:t>
            </a:r>
            <a:r>
              <a:rPr lang="en-US" sz="8000" spc="-20" dirty="0">
                <a:latin typeface="Calibri" panose="020F0502020204030204" pitchFamily="34" charset="0"/>
                <a:ea typeface="Calibri" panose="020F0502020204030204" pitchFamily="34" charset="0"/>
                <a:cs typeface="Times New Roman" panose="02020603050405020304" pitchFamily="18" charset="0"/>
              </a:rPr>
              <a:t> </a:t>
            </a:r>
            <a:r>
              <a:rPr lang="en-US" sz="8000" spc="-5" dirty="0">
                <a:latin typeface="Calibri" panose="020F0502020204030204" pitchFamily="34" charset="0"/>
                <a:ea typeface="Calibri" panose="020F0502020204030204" pitchFamily="34" charset="0"/>
                <a:cs typeface="Times New Roman" panose="02020603050405020304" pitchFamily="18" charset="0"/>
              </a:rPr>
              <a:t>fund</a:t>
            </a:r>
            <a:r>
              <a:rPr lang="en-US" sz="8000" dirty="0">
                <a:latin typeface="Calibri" panose="020F0502020204030204" pitchFamily="34" charset="0"/>
                <a:ea typeface="Calibri" panose="020F0502020204030204" pitchFamily="34" charset="0"/>
                <a:cs typeface="Times New Roman" panose="02020603050405020304" pitchFamily="18" charset="0"/>
              </a:rPr>
              <a:t>s.</a:t>
            </a:r>
            <a:r>
              <a:rPr lang="en-US" sz="8000" spc="-15" dirty="0">
                <a:latin typeface="Calibri" panose="020F0502020204030204" pitchFamily="34" charset="0"/>
                <a:ea typeface="Calibri" panose="020F0502020204030204" pitchFamily="34" charset="0"/>
                <a:cs typeface="Times New Roman" panose="02020603050405020304" pitchFamily="18" charset="0"/>
              </a:rPr>
              <a:t> </a:t>
            </a:r>
            <a:r>
              <a:rPr lang="en-US" sz="8000" dirty="0">
                <a:latin typeface="Calibri" panose="020F0502020204030204" pitchFamily="34" charset="0"/>
                <a:ea typeface="Calibri" panose="020F0502020204030204" pitchFamily="34" charset="0"/>
                <a:cs typeface="Times New Roman" panose="02020603050405020304" pitchFamily="18" charset="0"/>
              </a:rPr>
              <a:t>A</a:t>
            </a:r>
            <a:r>
              <a:rPr lang="en-US" sz="8000" spc="10" dirty="0">
                <a:latin typeface="Calibri" panose="020F0502020204030204" pitchFamily="34" charset="0"/>
                <a:ea typeface="Calibri" panose="020F0502020204030204" pitchFamily="34" charset="0"/>
                <a:cs typeface="Times New Roman" panose="02020603050405020304" pitchFamily="18" charset="0"/>
              </a:rPr>
              <a:t> </a:t>
            </a:r>
            <a:r>
              <a:rPr lang="en-US" sz="8000" spc="-5" dirty="0">
                <a:latin typeface="Calibri" panose="020F0502020204030204" pitchFamily="34" charset="0"/>
                <a:ea typeface="Calibri" panose="020F0502020204030204" pitchFamily="34" charset="0"/>
                <a:cs typeface="Times New Roman" panose="02020603050405020304" pitchFamily="18" charset="0"/>
              </a:rPr>
              <a:t>l</a:t>
            </a:r>
            <a:r>
              <a:rPr lang="en-US" sz="8000" spc="10" dirty="0">
                <a:latin typeface="Calibri" panose="020F0502020204030204" pitchFamily="34" charset="0"/>
                <a:ea typeface="Calibri" panose="020F0502020204030204" pitchFamily="34" charset="0"/>
                <a:cs typeface="Times New Roman" panose="02020603050405020304" pitchFamily="18" charset="0"/>
              </a:rPr>
              <a:t>a</a:t>
            </a:r>
            <a:r>
              <a:rPr lang="en-US" sz="8000" spc="-5" dirty="0">
                <a:latin typeface="Calibri" panose="020F0502020204030204" pitchFamily="34" charset="0"/>
                <a:ea typeface="Calibri" panose="020F0502020204030204" pitchFamily="34" charset="0"/>
                <a:cs typeface="Times New Roman" panose="02020603050405020304" pitchFamily="18" charset="0"/>
              </a:rPr>
              <a:t>und</a:t>
            </a:r>
            <a:r>
              <a:rPr lang="en-US" sz="8000" dirty="0">
                <a:latin typeface="Calibri" panose="020F0502020204030204" pitchFamily="34" charset="0"/>
                <a:ea typeface="Calibri" panose="020F0502020204030204" pitchFamily="34" charset="0"/>
                <a:cs typeface="Times New Roman" panose="02020603050405020304" pitchFamily="18" charset="0"/>
              </a:rPr>
              <a:t>erer</a:t>
            </a:r>
            <a:r>
              <a:rPr lang="en-US" sz="8000" spc="-20" dirty="0">
                <a:latin typeface="Calibri" panose="020F0502020204030204" pitchFamily="34" charset="0"/>
                <a:ea typeface="Calibri" panose="020F0502020204030204" pitchFamily="34" charset="0"/>
                <a:cs typeface="Times New Roman" panose="02020603050405020304" pitchFamily="18" charset="0"/>
              </a:rPr>
              <a:t> </a:t>
            </a:r>
            <a:r>
              <a:rPr lang="en-US" sz="8000" spc="-5" dirty="0">
                <a:latin typeface="Calibri" panose="020F0502020204030204" pitchFamily="34" charset="0"/>
                <a:ea typeface="Calibri" panose="020F0502020204030204" pitchFamily="34" charset="0"/>
                <a:cs typeface="Times New Roman" panose="02020603050405020304" pitchFamily="18" charset="0"/>
              </a:rPr>
              <a:t>u</a:t>
            </a:r>
            <a:r>
              <a:rPr lang="en-US" sz="8000" dirty="0">
                <a:latin typeface="Calibri" panose="020F0502020204030204" pitchFamily="34" charset="0"/>
                <a:ea typeface="Calibri" panose="020F0502020204030204" pitchFamily="34" charset="0"/>
                <a:cs typeface="Times New Roman" panose="02020603050405020304" pitchFamily="18" charset="0"/>
              </a:rPr>
              <a:t>ses</a:t>
            </a:r>
            <a:r>
              <a:rPr lang="en-US" sz="8000" spc="5" dirty="0">
                <a:latin typeface="Calibri" panose="020F0502020204030204" pitchFamily="34" charset="0"/>
                <a:ea typeface="Calibri" panose="020F0502020204030204" pitchFamily="34" charset="0"/>
                <a:cs typeface="Times New Roman" panose="02020603050405020304" pitchFamily="18" charset="0"/>
              </a:rPr>
              <a:t> </a:t>
            </a:r>
            <a:r>
              <a:rPr lang="en-US" sz="8000" dirty="0">
                <a:latin typeface="Calibri" panose="020F0502020204030204" pitchFamily="34" charset="0"/>
                <a:ea typeface="Calibri" panose="020F0502020204030204" pitchFamily="34" charset="0"/>
                <a:cs typeface="Times New Roman" panose="02020603050405020304" pitchFamily="18" charset="0"/>
              </a:rPr>
              <a:t>fami</a:t>
            </a:r>
            <a:r>
              <a:rPr lang="en-US" sz="8000" spc="-15" dirty="0">
                <a:latin typeface="Calibri" panose="020F0502020204030204" pitchFamily="34" charset="0"/>
                <a:ea typeface="Calibri" panose="020F0502020204030204" pitchFamily="34" charset="0"/>
                <a:cs typeface="Times New Roman" panose="02020603050405020304" pitchFamily="18" charset="0"/>
              </a:rPr>
              <a:t>l</a:t>
            </a:r>
            <a:r>
              <a:rPr lang="en-US" sz="8000" dirty="0">
                <a:latin typeface="Calibri" panose="020F0502020204030204" pitchFamily="34" charset="0"/>
                <a:ea typeface="Calibri" panose="020F0502020204030204" pitchFamily="34" charset="0"/>
                <a:cs typeface="Times New Roman" panose="02020603050405020304" pitchFamily="18" charset="0"/>
              </a:rPr>
              <a:t>y</a:t>
            </a:r>
            <a:r>
              <a:rPr lang="en-US" sz="8000" spc="-30" dirty="0">
                <a:latin typeface="Calibri" panose="020F0502020204030204" pitchFamily="34" charset="0"/>
                <a:ea typeface="Calibri" panose="020F0502020204030204" pitchFamily="34" charset="0"/>
                <a:cs typeface="Times New Roman" panose="02020603050405020304" pitchFamily="18" charset="0"/>
              </a:rPr>
              <a:t> </a:t>
            </a:r>
            <a:r>
              <a:rPr lang="en-US" sz="8000" dirty="0">
                <a:latin typeface="Calibri" panose="020F0502020204030204" pitchFamily="34" charset="0"/>
                <a:ea typeface="Calibri" panose="020F0502020204030204" pitchFamily="34" charset="0"/>
                <a:cs typeface="Times New Roman" panose="02020603050405020304" pitchFamily="18" charset="0"/>
              </a:rPr>
              <a:t>m</a:t>
            </a:r>
            <a:r>
              <a:rPr lang="en-US" sz="8000" spc="-10" dirty="0">
                <a:latin typeface="Calibri" panose="020F0502020204030204" pitchFamily="34" charset="0"/>
                <a:ea typeface="Calibri" panose="020F0502020204030204" pitchFamily="34" charset="0"/>
                <a:cs typeface="Times New Roman" panose="02020603050405020304" pitchFamily="18" charset="0"/>
              </a:rPr>
              <a:t>e</a:t>
            </a:r>
            <a:r>
              <a:rPr lang="en-US" sz="8000" spc="5" dirty="0">
                <a:latin typeface="Calibri" panose="020F0502020204030204" pitchFamily="34" charset="0"/>
                <a:ea typeface="Calibri" panose="020F0502020204030204" pitchFamily="34" charset="0"/>
                <a:cs typeface="Times New Roman" panose="02020603050405020304" pitchFamily="18" charset="0"/>
              </a:rPr>
              <a:t>m</a:t>
            </a:r>
            <a:r>
              <a:rPr lang="en-US" sz="8000" spc="-5" dirty="0">
                <a:latin typeface="Calibri" panose="020F0502020204030204" pitchFamily="34" charset="0"/>
                <a:ea typeface="Calibri" panose="020F0502020204030204" pitchFamily="34" charset="0"/>
                <a:cs typeface="Times New Roman" panose="02020603050405020304" pitchFamily="18" charset="0"/>
              </a:rPr>
              <a:t>b</a:t>
            </a:r>
            <a:r>
              <a:rPr lang="en-US" sz="8000" dirty="0">
                <a:latin typeface="Calibri" panose="020F0502020204030204" pitchFamily="34" charset="0"/>
                <a:ea typeface="Calibri" panose="020F0502020204030204" pitchFamily="34" charset="0"/>
                <a:cs typeface="Times New Roman" panose="02020603050405020304" pitchFamily="18" charset="0"/>
              </a:rPr>
              <a:t>ers,</a:t>
            </a:r>
            <a:r>
              <a:rPr lang="en-US" sz="8000" spc="145" dirty="0">
                <a:latin typeface="Calibri" panose="020F0502020204030204" pitchFamily="34" charset="0"/>
                <a:ea typeface="Calibri" panose="020F0502020204030204" pitchFamily="34" charset="0"/>
                <a:cs typeface="Times New Roman" panose="02020603050405020304" pitchFamily="18" charset="0"/>
              </a:rPr>
              <a:t> </a:t>
            </a:r>
            <a:r>
              <a:rPr lang="en-US" sz="8000" dirty="0">
                <a:latin typeface="Calibri" panose="020F0502020204030204" pitchFamily="34" charset="0"/>
                <a:ea typeface="Calibri" panose="020F0502020204030204" pitchFamily="34" charset="0"/>
                <a:cs typeface="Times New Roman" panose="02020603050405020304" pitchFamily="18" charset="0"/>
              </a:rPr>
              <a:t>fr</a:t>
            </a:r>
            <a:r>
              <a:rPr lang="en-US" sz="8000" spc="-5" dirty="0">
                <a:latin typeface="Calibri" panose="020F0502020204030204" pitchFamily="34" charset="0"/>
                <a:ea typeface="Calibri" panose="020F0502020204030204" pitchFamily="34" charset="0"/>
                <a:cs typeface="Times New Roman" panose="02020603050405020304" pitchFamily="18" charset="0"/>
              </a:rPr>
              <a:t>i</a:t>
            </a:r>
            <a:r>
              <a:rPr lang="en-US" sz="8000" dirty="0">
                <a:latin typeface="Calibri" panose="020F0502020204030204" pitchFamily="34" charset="0"/>
                <a:ea typeface="Calibri" panose="020F0502020204030204" pitchFamily="34" charset="0"/>
                <a:cs typeface="Times New Roman" panose="02020603050405020304" pitchFamily="18" charset="0"/>
              </a:rPr>
              <a:t>e</a:t>
            </a:r>
            <a:r>
              <a:rPr lang="en-US" sz="8000" spc="-15" dirty="0">
                <a:latin typeface="Calibri" panose="020F0502020204030204" pitchFamily="34" charset="0"/>
                <a:ea typeface="Calibri" panose="020F0502020204030204" pitchFamily="34" charset="0"/>
                <a:cs typeface="Times New Roman" panose="02020603050405020304" pitchFamily="18" charset="0"/>
              </a:rPr>
              <a:t>n</a:t>
            </a:r>
            <a:r>
              <a:rPr lang="en-US" sz="8000" spc="-5" dirty="0">
                <a:latin typeface="Calibri" panose="020F0502020204030204" pitchFamily="34" charset="0"/>
                <a:ea typeface="Calibri" panose="020F0502020204030204" pitchFamily="34" charset="0"/>
                <a:cs typeface="Times New Roman" panose="02020603050405020304" pitchFamily="18" charset="0"/>
              </a:rPr>
              <a:t>d</a:t>
            </a:r>
            <a:r>
              <a:rPr lang="en-US" sz="8000" dirty="0">
                <a:latin typeface="Calibri" panose="020F0502020204030204" pitchFamily="34" charset="0"/>
                <a:ea typeface="Calibri" panose="020F0502020204030204" pitchFamily="34" charset="0"/>
                <a:cs typeface="Times New Roman" panose="02020603050405020304" pitchFamily="18" charset="0"/>
              </a:rPr>
              <a:t>s</a:t>
            </a:r>
            <a:r>
              <a:rPr lang="en-US" sz="8000" spc="175" dirty="0">
                <a:latin typeface="Calibri" panose="020F0502020204030204" pitchFamily="34" charset="0"/>
                <a:ea typeface="Calibri" panose="020F0502020204030204" pitchFamily="34" charset="0"/>
                <a:cs typeface="Times New Roman" panose="02020603050405020304" pitchFamily="18" charset="0"/>
              </a:rPr>
              <a:t> </a:t>
            </a:r>
            <a:r>
              <a:rPr lang="en-US" sz="8000" spc="5" dirty="0">
                <a:latin typeface="Calibri" panose="020F0502020204030204" pitchFamily="34" charset="0"/>
                <a:ea typeface="Calibri" panose="020F0502020204030204" pitchFamily="34" charset="0"/>
                <a:cs typeface="Times New Roman" panose="02020603050405020304" pitchFamily="18" charset="0"/>
              </a:rPr>
              <a:t>o</a:t>
            </a:r>
            <a:r>
              <a:rPr lang="en-US" sz="8000" dirty="0">
                <a:latin typeface="Calibri" panose="020F0502020204030204" pitchFamily="34" charset="0"/>
                <a:ea typeface="Calibri" panose="020F0502020204030204" pitchFamily="34" charset="0"/>
                <a:cs typeface="Times New Roman" panose="02020603050405020304" pitchFamily="18" charset="0"/>
              </a:rPr>
              <a:t>r</a:t>
            </a:r>
            <a:r>
              <a:rPr lang="en-US" sz="8000" spc="180" dirty="0">
                <a:latin typeface="Calibri" panose="020F0502020204030204" pitchFamily="34" charset="0"/>
                <a:ea typeface="Calibri" panose="020F0502020204030204" pitchFamily="34" charset="0"/>
                <a:cs typeface="Times New Roman" panose="02020603050405020304" pitchFamily="18" charset="0"/>
              </a:rPr>
              <a:t> </a:t>
            </a:r>
            <a:r>
              <a:rPr lang="en-US" sz="8000" dirty="0">
                <a:latin typeface="Calibri" panose="020F0502020204030204" pitchFamily="34" charset="0"/>
                <a:ea typeface="Calibri" panose="020F0502020204030204" pitchFamily="34" charset="0"/>
                <a:cs typeface="Times New Roman" panose="02020603050405020304" pitchFamily="18" charset="0"/>
              </a:rPr>
              <a:t>as</a:t>
            </a:r>
            <a:r>
              <a:rPr lang="en-US" sz="8000" spc="-15" dirty="0">
                <a:latin typeface="Calibri" panose="020F0502020204030204" pitchFamily="34" charset="0"/>
                <a:ea typeface="Calibri" panose="020F0502020204030204" pitchFamily="34" charset="0"/>
                <a:cs typeface="Times New Roman" panose="02020603050405020304" pitchFamily="18" charset="0"/>
              </a:rPr>
              <a:t>s</a:t>
            </a:r>
            <a:r>
              <a:rPr lang="en-US" sz="8000" spc="5" dirty="0">
                <a:latin typeface="Calibri" panose="020F0502020204030204" pitchFamily="34" charset="0"/>
                <a:ea typeface="Calibri" panose="020F0502020204030204" pitchFamily="34" charset="0"/>
                <a:cs typeface="Times New Roman" panose="02020603050405020304" pitchFamily="18" charset="0"/>
              </a:rPr>
              <a:t>o</a:t>
            </a:r>
            <a:r>
              <a:rPr lang="en-US" sz="8000" dirty="0">
                <a:latin typeface="Calibri" panose="020F0502020204030204" pitchFamily="34" charset="0"/>
                <a:ea typeface="Calibri" panose="020F0502020204030204" pitchFamily="34" charset="0"/>
                <a:cs typeface="Times New Roman" panose="02020603050405020304" pitchFamily="18" charset="0"/>
              </a:rPr>
              <a:t>ci</a:t>
            </a:r>
            <a:r>
              <a:rPr lang="en-US" sz="8000" spc="-15" dirty="0">
                <a:latin typeface="Calibri" panose="020F0502020204030204" pitchFamily="34" charset="0"/>
                <a:ea typeface="Calibri" panose="020F0502020204030204" pitchFamily="34" charset="0"/>
                <a:cs typeface="Times New Roman" panose="02020603050405020304" pitchFamily="18" charset="0"/>
              </a:rPr>
              <a:t>a</a:t>
            </a:r>
            <a:r>
              <a:rPr lang="en-US" sz="8000" dirty="0">
                <a:latin typeface="Calibri" panose="020F0502020204030204" pitchFamily="34" charset="0"/>
                <a:ea typeface="Calibri" panose="020F0502020204030204" pitchFamily="34" charset="0"/>
                <a:cs typeface="Times New Roman" panose="02020603050405020304" pitchFamily="18" charset="0"/>
              </a:rPr>
              <a:t>tes</a:t>
            </a:r>
            <a:r>
              <a:rPr lang="en-US" sz="8000" spc="145" dirty="0">
                <a:latin typeface="Calibri" panose="020F0502020204030204" pitchFamily="34" charset="0"/>
                <a:ea typeface="Calibri" panose="020F0502020204030204" pitchFamily="34" charset="0"/>
                <a:cs typeface="Times New Roman" panose="02020603050405020304" pitchFamily="18" charset="0"/>
              </a:rPr>
              <a:t> </a:t>
            </a:r>
            <a:r>
              <a:rPr lang="en-US" sz="8000" dirty="0">
                <a:latin typeface="Calibri" panose="020F0502020204030204" pitchFamily="34" charset="0"/>
                <a:ea typeface="Calibri" panose="020F0502020204030204" pitchFamily="34" charset="0"/>
                <a:cs typeface="Times New Roman" panose="02020603050405020304" pitchFamily="18" charset="0"/>
              </a:rPr>
              <a:t>w</a:t>
            </a:r>
            <a:r>
              <a:rPr lang="en-US" sz="8000" spc="-15" dirty="0">
                <a:latin typeface="Calibri" panose="020F0502020204030204" pitchFamily="34" charset="0"/>
                <a:ea typeface="Calibri" panose="020F0502020204030204" pitchFamily="34" charset="0"/>
                <a:cs typeface="Times New Roman" panose="02020603050405020304" pitchFamily="18" charset="0"/>
              </a:rPr>
              <a:t>h</a:t>
            </a:r>
            <a:r>
              <a:rPr lang="en-US" sz="8000" dirty="0">
                <a:latin typeface="Calibri" panose="020F0502020204030204" pitchFamily="34" charset="0"/>
                <a:ea typeface="Calibri" panose="020F0502020204030204" pitchFamily="34" charset="0"/>
                <a:cs typeface="Times New Roman" panose="02020603050405020304" pitchFamily="18" charset="0"/>
              </a:rPr>
              <a:t>o </a:t>
            </a:r>
            <a:r>
              <a:rPr lang="en-US" sz="8000" spc="10" dirty="0">
                <a:latin typeface="Calibri" panose="020F0502020204030204" pitchFamily="34" charset="0"/>
                <a:ea typeface="Calibri" panose="020F0502020204030204" pitchFamily="34" charset="0"/>
                <a:cs typeface="Times New Roman" panose="02020603050405020304" pitchFamily="18" charset="0"/>
              </a:rPr>
              <a:t>a</a:t>
            </a:r>
            <a:r>
              <a:rPr lang="en-US" sz="8000" spc="-5" dirty="0">
                <a:latin typeface="Calibri" panose="020F0502020204030204" pitchFamily="34" charset="0"/>
                <a:ea typeface="Calibri" panose="020F0502020204030204" pitchFamily="34" charset="0"/>
                <a:cs typeface="Times New Roman" panose="02020603050405020304" pitchFamily="18" charset="0"/>
              </a:rPr>
              <a:t>r</a:t>
            </a:r>
            <a:r>
              <a:rPr lang="en-US" sz="8000" dirty="0">
                <a:latin typeface="Calibri" panose="020F0502020204030204" pitchFamily="34" charset="0"/>
                <a:ea typeface="Calibri" panose="020F0502020204030204" pitchFamily="34" charset="0"/>
                <a:cs typeface="Times New Roman" panose="02020603050405020304" pitchFamily="18" charset="0"/>
              </a:rPr>
              <a:t>e</a:t>
            </a:r>
            <a:r>
              <a:rPr lang="en-US" sz="8000" spc="20" dirty="0">
                <a:latin typeface="Calibri" panose="020F0502020204030204" pitchFamily="34" charset="0"/>
                <a:ea typeface="Calibri" panose="020F0502020204030204" pitchFamily="34" charset="0"/>
                <a:cs typeface="Times New Roman" panose="02020603050405020304" pitchFamily="18" charset="0"/>
              </a:rPr>
              <a:t> </a:t>
            </a:r>
            <a:r>
              <a:rPr lang="en-US" sz="8000" dirty="0">
                <a:latin typeface="Calibri" panose="020F0502020204030204" pitchFamily="34" charset="0"/>
                <a:ea typeface="Calibri" panose="020F0502020204030204" pitchFamily="34" charset="0"/>
                <a:cs typeface="Times New Roman" panose="02020603050405020304" pitchFamily="18" charset="0"/>
              </a:rPr>
              <a:t>trus</a:t>
            </a:r>
            <a:r>
              <a:rPr lang="en-US" sz="8000" spc="-5" dirty="0">
                <a:latin typeface="Calibri" panose="020F0502020204030204" pitchFamily="34" charset="0"/>
                <a:ea typeface="Calibri" panose="020F0502020204030204" pitchFamily="34" charset="0"/>
                <a:cs typeface="Times New Roman" panose="02020603050405020304" pitchFamily="18" charset="0"/>
              </a:rPr>
              <a:t>t</a:t>
            </a:r>
            <a:r>
              <a:rPr lang="en-US" sz="8000" dirty="0">
                <a:latin typeface="Calibri" panose="020F0502020204030204" pitchFamily="34" charset="0"/>
                <a:ea typeface="Calibri" panose="020F0502020204030204" pitchFamily="34" charset="0"/>
                <a:cs typeface="Times New Roman" panose="02020603050405020304" pitchFamily="18" charset="0"/>
              </a:rPr>
              <a:t>ed</a:t>
            </a:r>
            <a:r>
              <a:rPr lang="en-US" sz="8000" spc="245" dirty="0">
                <a:latin typeface="Calibri" panose="020F0502020204030204" pitchFamily="34" charset="0"/>
                <a:ea typeface="Calibri" panose="020F0502020204030204" pitchFamily="34" charset="0"/>
                <a:cs typeface="Times New Roman" panose="02020603050405020304" pitchFamily="18" charset="0"/>
              </a:rPr>
              <a:t> </a:t>
            </a:r>
            <a:r>
              <a:rPr lang="en-US" sz="8000" spc="10" dirty="0">
                <a:latin typeface="Calibri" panose="020F0502020204030204" pitchFamily="34" charset="0"/>
                <a:ea typeface="Calibri" panose="020F0502020204030204" pitchFamily="34" charset="0"/>
                <a:cs typeface="Times New Roman" panose="02020603050405020304" pitchFamily="18" charset="0"/>
              </a:rPr>
              <a:t>w</a:t>
            </a:r>
            <a:r>
              <a:rPr lang="en-US" sz="8000" spc="-15" dirty="0">
                <a:latin typeface="Calibri" panose="020F0502020204030204" pitchFamily="34" charset="0"/>
                <a:ea typeface="Calibri" panose="020F0502020204030204" pitchFamily="34" charset="0"/>
                <a:cs typeface="Times New Roman" panose="02020603050405020304" pitchFamily="18" charset="0"/>
              </a:rPr>
              <a:t>i</a:t>
            </a:r>
            <a:r>
              <a:rPr lang="en-US" sz="8000" dirty="0">
                <a:latin typeface="Calibri" panose="020F0502020204030204" pitchFamily="34" charset="0"/>
                <a:ea typeface="Calibri" panose="020F0502020204030204" pitchFamily="34" charset="0"/>
                <a:cs typeface="Times New Roman" panose="02020603050405020304" pitchFamily="18" charset="0"/>
              </a:rPr>
              <a:t>th</a:t>
            </a:r>
            <a:r>
              <a:rPr lang="en-US" sz="8000" spc="-5" dirty="0">
                <a:latin typeface="Calibri" panose="020F0502020204030204" pitchFamily="34" charset="0"/>
                <a:ea typeface="Calibri" panose="020F0502020204030204" pitchFamily="34" charset="0"/>
                <a:cs typeface="Times New Roman" panose="02020603050405020304" pitchFamily="18" charset="0"/>
              </a:rPr>
              <a:t>i</a:t>
            </a:r>
            <a:r>
              <a:rPr lang="en-US" sz="8000" dirty="0">
                <a:latin typeface="Calibri" panose="020F0502020204030204" pitchFamily="34" charset="0"/>
                <a:ea typeface="Calibri" panose="020F0502020204030204" pitchFamily="34" charset="0"/>
                <a:cs typeface="Times New Roman" panose="02020603050405020304" pitchFamily="18" charset="0"/>
              </a:rPr>
              <a:t>n</a:t>
            </a:r>
            <a:r>
              <a:rPr lang="en-US" sz="8000" spc="30" dirty="0">
                <a:latin typeface="Calibri" panose="020F0502020204030204" pitchFamily="34" charset="0"/>
                <a:ea typeface="Calibri" panose="020F0502020204030204" pitchFamily="34" charset="0"/>
                <a:cs typeface="Times New Roman" panose="02020603050405020304" pitchFamily="18" charset="0"/>
              </a:rPr>
              <a:t> </a:t>
            </a:r>
            <a:r>
              <a:rPr lang="en-US" sz="8000" dirty="0">
                <a:latin typeface="Calibri" panose="020F0502020204030204" pitchFamily="34" charset="0"/>
                <a:ea typeface="Calibri" panose="020F0502020204030204" pitchFamily="34" charset="0"/>
                <a:cs typeface="Times New Roman" panose="02020603050405020304" pitchFamily="18" charset="0"/>
              </a:rPr>
              <a:t>the</a:t>
            </a:r>
            <a:r>
              <a:rPr lang="en-US" sz="8000" spc="65" dirty="0">
                <a:latin typeface="Calibri" panose="020F0502020204030204" pitchFamily="34" charset="0"/>
                <a:ea typeface="Calibri" panose="020F0502020204030204" pitchFamily="34" charset="0"/>
                <a:cs typeface="Times New Roman" panose="02020603050405020304" pitchFamily="18" charset="0"/>
              </a:rPr>
              <a:t> </a:t>
            </a:r>
            <a:r>
              <a:rPr lang="en-US" sz="8000" dirty="0">
                <a:latin typeface="Calibri" panose="020F0502020204030204" pitchFamily="34" charset="0"/>
                <a:ea typeface="Calibri" panose="020F0502020204030204" pitchFamily="34" charset="0"/>
                <a:cs typeface="Times New Roman" panose="02020603050405020304" pitchFamily="18" charset="0"/>
              </a:rPr>
              <a:t>c</a:t>
            </a:r>
            <a:r>
              <a:rPr lang="en-US" sz="8000" spc="-10" dirty="0">
                <a:latin typeface="Calibri" panose="020F0502020204030204" pitchFamily="34" charset="0"/>
                <a:ea typeface="Calibri" panose="020F0502020204030204" pitchFamily="34" charset="0"/>
                <a:cs typeface="Times New Roman" panose="02020603050405020304" pitchFamily="18" charset="0"/>
              </a:rPr>
              <a:t>o</a:t>
            </a:r>
            <a:r>
              <a:rPr lang="en-US" sz="8000" spc="5" dirty="0">
                <a:latin typeface="Calibri" panose="020F0502020204030204" pitchFamily="34" charset="0"/>
                <a:ea typeface="Calibri" panose="020F0502020204030204" pitchFamily="34" charset="0"/>
                <a:cs typeface="Times New Roman" panose="02020603050405020304" pitchFamily="18" charset="0"/>
              </a:rPr>
              <a:t>m</a:t>
            </a:r>
            <a:r>
              <a:rPr lang="en-US" sz="8000" dirty="0">
                <a:latin typeface="Calibri" panose="020F0502020204030204" pitchFamily="34" charset="0"/>
                <a:ea typeface="Calibri" panose="020F0502020204030204" pitchFamily="34" charset="0"/>
                <a:cs typeface="Times New Roman" panose="02020603050405020304" pitchFamily="18" charset="0"/>
              </a:rPr>
              <a:t>m</a:t>
            </a:r>
            <a:r>
              <a:rPr lang="en-US" sz="8000" spc="-5" dirty="0">
                <a:latin typeface="Calibri" panose="020F0502020204030204" pitchFamily="34" charset="0"/>
                <a:ea typeface="Calibri" panose="020F0502020204030204" pitchFamily="34" charset="0"/>
                <a:cs typeface="Times New Roman" panose="02020603050405020304" pitchFamily="18" charset="0"/>
              </a:rPr>
              <a:t>uni</a:t>
            </a:r>
            <a:r>
              <a:rPr lang="en-US" sz="8000" dirty="0">
                <a:latin typeface="Calibri" panose="020F0502020204030204" pitchFamily="34" charset="0"/>
                <a:ea typeface="Calibri" panose="020F0502020204030204" pitchFamily="34" charset="0"/>
                <a:cs typeface="Times New Roman" panose="02020603050405020304" pitchFamily="18" charset="0"/>
              </a:rPr>
              <a:t>ty</a:t>
            </a:r>
            <a:r>
              <a:rPr lang="en-US" sz="8000" spc="30" dirty="0">
                <a:latin typeface="Calibri" panose="020F0502020204030204" pitchFamily="34" charset="0"/>
                <a:ea typeface="Calibri" panose="020F0502020204030204" pitchFamily="34" charset="0"/>
                <a:cs typeface="Times New Roman" panose="02020603050405020304" pitchFamily="18" charset="0"/>
              </a:rPr>
              <a:t> </a:t>
            </a:r>
            <a:r>
              <a:rPr lang="en-US" sz="8000" dirty="0">
                <a:latin typeface="Calibri" panose="020F0502020204030204" pitchFamily="34" charset="0"/>
                <a:ea typeface="Calibri" panose="020F0502020204030204" pitchFamily="34" charset="0"/>
                <a:cs typeface="Times New Roman" panose="02020603050405020304" pitchFamily="18" charset="0"/>
              </a:rPr>
              <a:t>a</a:t>
            </a:r>
            <a:r>
              <a:rPr lang="en-US" sz="8000" spc="-5" dirty="0">
                <a:latin typeface="Calibri" panose="020F0502020204030204" pitchFamily="34" charset="0"/>
                <a:ea typeface="Calibri" panose="020F0502020204030204" pitchFamily="34" charset="0"/>
                <a:cs typeface="Times New Roman" panose="02020603050405020304" pitchFamily="18" charset="0"/>
              </a:rPr>
              <a:t>n</a:t>
            </a:r>
            <a:r>
              <a:rPr lang="en-US" sz="8000" dirty="0">
                <a:latin typeface="Calibri" panose="020F0502020204030204" pitchFamily="34" charset="0"/>
                <a:ea typeface="Calibri" panose="020F0502020204030204" pitchFamily="34" charset="0"/>
                <a:cs typeface="Times New Roman" panose="02020603050405020304" pitchFamily="18" charset="0"/>
              </a:rPr>
              <a:t>d</a:t>
            </a:r>
            <a:r>
              <a:rPr lang="en-US" sz="8000" spc="70" dirty="0">
                <a:latin typeface="Calibri" panose="020F0502020204030204" pitchFamily="34" charset="0"/>
                <a:ea typeface="Calibri" panose="020F0502020204030204" pitchFamily="34" charset="0"/>
                <a:cs typeface="Times New Roman" panose="02020603050405020304" pitchFamily="18" charset="0"/>
              </a:rPr>
              <a:t> </a:t>
            </a:r>
            <a:r>
              <a:rPr lang="en-US" sz="8000" dirty="0">
                <a:latin typeface="Calibri" panose="020F0502020204030204" pitchFamily="34" charset="0"/>
                <a:ea typeface="Calibri" panose="020F0502020204030204" pitchFamily="34" charset="0"/>
                <a:cs typeface="Times New Roman" panose="02020603050405020304" pitchFamily="18" charset="0"/>
              </a:rPr>
              <a:t>who</a:t>
            </a:r>
            <a:r>
              <a:rPr lang="en-US" sz="8000" spc="65" dirty="0">
                <a:latin typeface="Calibri" panose="020F0502020204030204" pitchFamily="34" charset="0"/>
                <a:ea typeface="Calibri" panose="020F0502020204030204" pitchFamily="34" charset="0"/>
                <a:cs typeface="Times New Roman" panose="02020603050405020304" pitchFamily="18" charset="0"/>
              </a:rPr>
              <a:t> </a:t>
            </a:r>
            <a:r>
              <a:rPr lang="en-US" sz="8000" dirty="0">
                <a:latin typeface="Calibri" panose="020F0502020204030204" pitchFamily="34" charset="0"/>
                <a:ea typeface="Calibri" panose="020F0502020204030204" pitchFamily="34" charset="0"/>
                <a:cs typeface="Times New Roman" panose="02020603050405020304" pitchFamily="18" charset="0"/>
              </a:rPr>
              <a:t>will</a:t>
            </a:r>
            <a:r>
              <a:rPr lang="en-US" sz="8000" spc="70" dirty="0">
                <a:latin typeface="Calibri" panose="020F0502020204030204" pitchFamily="34" charset="0"/>
                <a:ea typeface="Calibri" panose="020F0502020204030204" pitchFamily="34" charset="0"/>
                <a:cs typeface="Times New Roman" panose="02020603050405020304" pitchFamily="18" charset="0"/>
              </a:rPr>
              <a:t> </a:t>
            </a:r>
            <a:r>
              <a:rPr lang="en-US" sz="8000" spc="-20" dirty="0">
                <a:latin typeface="Calibri" panose="020F0502020204030204" pitchFamily="34" charset="0"/>
                <a:ea typeface="Calibri" panose="020F0502020204030204" pitchFamily="34" charset="0"/>
                <a:cs typeface="Times New Roman" panose="02020603050405020304" pitchFamily="18" charset="0"/>
              </a:rPr>
              <a:t>n</a:t>
            </a:r>
            <a:r>
              <a:rPr lang="en-US" sz="8000" spc="5" dirty="0">
                <a:latin typeface="Calibri" panose="020F0502020204030204" pitchFamily="34" charset="0"/>
                <a:ea typeface="Calibri" panose="020F0502020204030204" pitchFamily="34" charset="0"/>
                <a:cs typeface="Times New Roman" panose="02020603050405020304" pitchFamily="18" charset="0"/>
              </a:rPr>
              <a:t>o</a:t>
            </a:r>
            <a:r>
              <a:rPr lang="en-US" sz="8000" dirty="0">
                <a:latin typeface="Calibri" panose="020F0502020204030204" pitchFamily="34" charset="0"/>
                <a:ea typeface="Calibri" panose="020F0502020204030204" pitchFamily="34" charset="0"/>
                <a:cs typeface="Times New Roman" panose="02020603050405020304" pitchFamily="18" charset="0"/>
              </a:rPr>
              <a:t>t</a:t>
            </a:r>
            <a:r>
              <a:rPr lang="en-US" sz="8000" spc="65" dirty="0">
                <a:latin typeface="Calibri" panose="020F0502020204030204" pitchFamily="34" charset="0"/>
                <a:ea typeface="Calibri" panose="020F0502020204030204" pitchFamily="34" charset="0"/>
                <a:cs typeface="Times New Roman" panose="02020603050405020304" pitchFamily="18" charset="0"/>
              </a:rPr>
              <a:t> </a:t>
            </a:r>
            <a:r>
              <a:rPr lang="en-US" sz="8000" dirty="0">
                <a:latin typeface="Calibri" panose="020F0502020204030204" pitchFamily="34" charset="0"/>
                <a:ea typeface="Calibri" panose="020F0502020204030204" pitchFamily="34" charset="0"/>
                <a:cs typeface="Times New Roman" panose="02020603050405020304" pitchFamily="18" charset="0"/>
              </a:rPr>
              <a:t>attract</a:t>
            </a:r>
            <a:r>
              <a:rPr lang="en-US" sz="8000" spc="55" dirty="0">
                <a:latin typeface="Calibri" panose="020F0502020204030204" pitchFamily="34" charset="0"/>
                <a:ea typeface="Calibri" panose="020F0502020204030204" pitchFamily="34" charset="0"/>
                <a:cs typeface="Times New Roman" panose="02020603050405020304" pitchFamily="18" charset="0"/>
              </a:rPr>
              <a:t> </a:t>
            </a:r>
            <a:r>
              <a:rPr lang="en-US" sz="8000" dirty="0">
                <a:latin typeface="Calibri" panose="020F0502020204030204" pitchFamily="34" charset="0"/>
                <a:ea typeface="Calibri" panose="020F0502020204030204" pitchFamily="34" charset="0"/>
                <a:cs typeface="Times New Roman" panose="02020603050405020304" pitchFamily="18" charset="0"/>
              </a:rPr>
              <a:t>a</a:t>
            </a:r>
            <a:r>
              <a:rPr lang="en-US" sz="8000" spc="-15" dirty="0">
                <a:latin typeface="Calibri" panose="020F0502020204030204" pitchFamily="34" charset="0"/>
                <a:ea typeface="Calibri" panose="020F0502020204030204" pitchFamily="34" charset="0"/>
                <a:cs typeface="Times New Roman" panose="02020603050405020304" pitchFamily="18" charset="0"/>
              </a:rPr>
              <a:t>t</a:t>
            </a:r>
            <a:r>
              <a:rPr lang="en-US" sz="8000" dirty="0">
                <a:latin typeface="Calibri" panose="020F0502020204030204" pitchFamily="34" charset="0"/>
                <a:ea typeface="Calibri" panose="020F0502020204030204" pitchFamily="34" charset="0"/>
                <a:cs typeface="Times New Roman" panose="02020603050405020304" pitchFamily="18" charset="0"/>
              </a:rPr>
              <a:t>te</a:t>
            </a:r>
            <a:r>
              <a:rPr lang="en-US" sz="8000" spc="-5" dirty="0">
                <a:latin typeface="Calibri" panose="020F0502020204030204" pitchFamily="34" charset="0"/>
                <a:ea typeface="Calibri" panose="020F0502020204030204" pitchFamily="34" charset="0"/>
                <a:cs typeface="Times New Roman" panose="02020603050405020304" pitchFamily="18" charset="0"/>
              </a:rPr>
              <a:t>n</a:t>
            </a:r>
            <a:r>
              <a:rPr lang="en-US" sz="8000" dirty="0">
                <a:latin typeface="Calibri" panose="020F0502020204030204" pitchFamily="34" charset="0"/>
                <a:ea typeface="Calibri" panose="020F0502020204030204" pitchFamily="34" charset="0"/>
                <a:cs typeface="Times New Roman" panose="02020603050405020304" pitchFamily="18" charset="0"/>
              </a:rPr>
              <a:t>ti</a:t>
            </a:r>
            <a:r>
              <a:rPr lang="en-US" sz="8000" spc="5" dirty="0">
                <a:latin typeface="Calibri" panose="020F0502020204030204" pitchFamily="34" charset="0"/>
                <a:ea typeface="Calibri" panose="020F0502020204030204" pitchFamily="34" charset="0"/>
                <a:cs typeface="Times New Roman" panose="02020603050405020304" pitchFamily="18" charset="0"/>
              </a:rPr>
              <a:t>o</a:t>
            </a:r>
            <a:r>
              <a:rPr lang="en-US" sz="8000" dirty="0">
                <a:latin typeface="Calibri" panose="020F0502020204030204" pitchFamily="34" charset="0"/>
                <a:ea typeface="Calibri" panose="020F0502020204030204" pitchFamily="34" charset="0"/>
                <a:cs typeface="Times New Roman" panose="02020603050405020304" pitchFamily="18" charset="0"/>
              </a:rPr>
              <a:t>n</a:t>
            </a:r>
            <a:r>
              <a:rPr lang="en-US" sz="8000" spc="45" dirty="0">
                <a:latin typeface="Calibri" panose="020F0502020204030204" pitchFamily="34" charset="0"/>
                <a:ea typeface="Calibri" panose="020F0502020204030204" pitchFamily="34" charset="0"/>
                <a:cs typeface="Times New Roman" panose="02020603050405020304" pitchFamily="18" charset="0"/>
              </a:rPr>
              <a:t> </a:t>
            </a:r>
            <a:r>
              <a:rPr lang="en-US" sz="8000" dirty="0">
                <a:latin typeface="Calibri" panose="020F0502020204030204" pitchFamily="34" charset="0"/>
                <a:ea typeface="Calibri" panose="020F0502020204030204" pitchFamily="34" charset="0"/>
                <a:cs typeface="Times New Roman" panose="02020603050405020304" pitchFamily="18" charset="0"/>
              </a:rPr>
              <a:t>w</a:t>
            </a:r>
            <a:r>
              <a:rPr lang="en-US" sz="8000" spc="-15" dirty="0">
                <a:latin typeface="Calibri" panose="020F0502020204030204" pitchFamily="34" charset="0"/>
                <a:ea typeface="Calibri" panose="020F0502020204030204" pitchFamily="34" charset="0"/>
                <a:cs typeface="Times New Roman" panose="02020603050405020304" pitchFamily="18" charset="0"/>
              </a:rPr>
              <a:t>h</a:t>
            </a:r>
            <a:r>
              <a:rPr lang="en-US" sz="8000" dirty="0">
                <a:latin typeface="Calibri" panose="020F0502020204030204" pitchFamily="34" charset="0"/>
                <a:ea typeface="Calibri" panose="020F0502020204030204" pitchFamily="34" charset="0"/>
                <a:cs typeface="Times New Roman" panose="02020603050405020304" pitchFamily="18" charset="0"/>
              </a:rPr>
              <a:t>en</a:t>
            </a:r>
            <a:r>
              <a:rPr lang="en-US" sz="8000" spc="35" dirty="0">
                <a:latin typeface="Calibri" panose="020F0502020204030204" pitchFamily="34" charset="0"/>
                <a:ea typeface="Calibri" panose="020F0502020204030204" pitchFamily="34" charset="0"/>
                <a:cs typeface="Times New Roman" panose="02020603050405020304" pitchFamily="18" charset="0"/>
              </a:rPr>
              <a:t> </a:t>
            </a:r>
            <a:r>
              <a:rPr lang="en-US" sz="8000" spc="-5" dirty="0">
                <a:latin typeface="Calibri" panose="020F0502020204030204" pitchFamily="34" charset="0"/>
                <a:ea typeface="Calibri" panose="020F0502020204030204" pitchFamily="34" charset="0"/>
                <a:cs typeface="Times New Roman" panose="02020603050405020304" pitchFamily="18" charset="0"/>
              </a:rPr>
              <a:t>p</a:t>
            </a:r>
            <a:r>
              <a:rPr lang="en-US" sz="8000" dirty="0">
                <a:latin typeface="Calibri" panose="020F0502020204030204" pitchFamily="34" charset="0"/>
                <a:ea typeface="Calibri" panose="020F0502020204030204" pitchFamily="34" charset="0"/>
                <a:cs typeface="Times New Roman" panose="02020603050405020304" pitchFamily="18" charset="0"/>
              </a:rPr>
              <a:t>l</a:t>
            </a:r>
            <a:r>
              <a:rPr lang="en-US" sz="8000" spc="-15" dirty="0">
                <a:latin typeface="Calibri" panose="020F0502020204030204" pitchFamily="34" charset="0"/>
                <a:ea typeface="Calibri" panose="020F0502020204030204" pitchFamily="34" charset="0"/>
                <a:cs typeface="Times New Roman" panose="02020603050405020304" pitchFamily="18" charset="0"/>
              </a:rPr>
              <a:t>a</a:t>
            </a:r>
            <a:r>
              <a:rPr lang="en-US" sz="8000" dirty="0">
                <a:latin typeface="Calibri" panose="020F0502020204030204" pitchFamily="34" charset="0"/>
                <a:ea typeface="Calibri" panose="020F0502020204030204" pitchFamily="34" charset="0"/>
                <a:cs typeface="Times New Roman" panose="02020603050405020304" pitchFamily="18" charset="0"/>
              </a:rPr>
              <a:t>ci</a:t>
            </a:r>
            <a:r>
              <a:rPr lang="en-US" sz="8000" spc="-5" dirty="0">
                <a:latin typeface="Calibri" panose="020F0502020204030204" pitchFamily="34" charset="0"/>
                <a:ea typeface="Calibri" panose="020F0502020204030204" pitchFamily="34" charset="0"/>
                <a:cs typeface="Times New Roman" panose="02020603050405020304" pitchFamily="18" charset="0"/>
              </a:rPr>
              <a:t>n</a:t>
            </a:r>
            <a:r>
              <a:rPr lang="en-US" sz="8000" dirty="0">
                <a:latin typeface="Calibri" panose="020F0502020204030204" pitchFamily="34" charset="0"/>
                <a:ea typeface="Calibri" panose="020F0502020204030204" pitchFamily="34" charset="0"/>
                <a:cs typeface="Times New Roman" panose="02020603050405020304" pitchFamily="18" charset="0"/>
              </a:rPr>
              <a:t>g</a:t>
            </a:r>
            <a:r>
              <a:rPr lang="en-US" sz="8000" spc="15" dirty="0">
                <a:latin typeface="Calibri" panose="020F0502020204030204" pitchFamily="34" charset="0"/>
                <a:ea typeface="Calibri" panose="020F0502020204030204" pitchFamily="34" charset="0"/>
                <a:cs typeface="Times New Roman" panose="02020603050405020304" pitchFamily="18" charset="0"/>
              </a:rPr>
              <a:t> </a:t>
            </a:r>
            <a:r>
              <a:rPr lang="en-US" sz="8000" dirty="0">
                <a:latin typeface="Calibri" panose="020F0502020204030204" pitchFamily="34" charset="0"/>
                <a:ea typeface="Calibri" panose="020F0502020204030204" pitchFamily="34" charset="0"/>
                <a:cs typeface="Times New Roman" panose="02020603050405020304" pitchFamily="18" charset="0"/>
              </a:rPr>
              <a:t>f</a:t>
            </a:r>
            <a:r>
              <a:rPr lang="en-US" sz="8000" spc="-5" dirty="0">
                <a:latin typeface="Calibri" panose="020F0502020204030204" pitchFamily="34" charset="0"/>
                <a:ea typeface="Calibri" panose="020F0502020204030204" pitchFamily="34" charset="0"/>
                <a:cs typeface="Times New Roman" panose="02020603050405020304" pitchFamily="18" charset="0"/>
              </a:rPr>
              <a:t>und</a:t>
            </a:r>
            <a:r>
              <a:rPr lang="en-US" sz="8000" dirty="0">
                <a:latin typeface="Calibri" panose="020F0502020204030204" pitchFamily="34" charset="0"/>
                <a:ea typeface="Calibri" panose="020F0502020204030204" pitchFamily="34" charset="0"/>
                <a:cs typeface="Times New Roman" panose="02020603050405020304" pitchFamily="18" charset="0"/>
              </a:rPr>
              <a:t>s</a:t>
            </a:r>
            <a:r>
              <a:rPr lang="en-US" sz="8000" spc="15" dirty="0">
                <a:latin typeface="Calibri" panose="020F0502020204030204" pitchFamily="34" charset="0"/>
                <a:ea typeface="Calibri" panose="020F0502020204030204" pitchFamily="34" charset="0"/>
                <a:cs typeface="Times New Roman" panose="02020603050405020304" pitchFamily="18" charset="0"/>
              </a:rPr>
              <a:t> </a:t>
            </a:r>
            <a:r>
              <a:rPr lang="en-US" sz="8000" spc="5" dirty="0">
                <a:latin typeface="Calibri" panose="020F0502020204030204" pitchFamily="34" charset="0"/>
                <a:ea typeface="Calibri" panose="020F0502020204030204" pitchFamily="34" charset="0"/>
                <a:cs typeface="Times New Roman" panose="02020603050405020304" pitchFamily="18" charset="0"/>
              </a:rPr>
              <a:t>o</a:t>
            </a:r>
            <a:r>
              <a:rPr lang="en-US" sz="8000" dirty="0">
                <a:latin typeface="Calibri" panose="020F0502020204030204" pitchFamily="34" charset="0"/>
                <a:ea typeface="Calibri" panose="020F0502020204030204" pitchFamily="34" charset="0"/>
                <a:cs typeface="Times New Roman" panose="02020603050405020304" pitchFamily="18" charset="0"/>
              </a:rPr>
              <a:t>n</a:t>
            </a:r>
            <a:r>
              <a:rPr lang="en-US" sz="8000" spc="10" dirty="0">
                <a:latin typeface="Calibri" panose="020F0502020204030204" pitchFamily="34" charset="0"/>
                <a:ea typeface="Calibri" panose="020F0502020204030204" pitchFamily="34" charset="0"/>
                <a:cs typeface="Times New Roman" panose="02020603050405020304" pitchFamily="18" charset="0"/>
              </a:rPr>
              <a:t> </a:t>
            </a:r>
            <a:r>
              <a:rPr lang="en-US" sz="8000" spc="-5" dirty="0">
                <a:latin typeface="Calibri" panose="020F0502020204030204" pitchFamily="34" charset="0"/>
                <a:ea typeface="Calibri" panose="020F0502020204030204" pitchFamily="34" charset="0"/>
                <a:cs typeface="Times New Roman" panose="02020603050405020304" pitchFamily="18" charset="0"/>
              </a:rPr>
              <a:t>b</a:t>
            </a:r>
            <a:r>
              <a:rPr lang="en-US" sz="8000" dirty="0">
                <a:latin typeface="Calibri" panose="020F0502020204030204" pitchFamily="34" charset="0"/>
                <a:ea typeface="Calibri" panose="020F0502020204030204" pitchFamily="34" charset="0"/>
                <a:cs typeface="Times New Roman" panose="02020603050405020304" pitchFamily="18" charset="0"/>
              </a:rPr>
              <a:t>e</a:t>
            </a:r>
            <a:r>
              <a:rPr lang="en-US" sz="8000" spc="-5" dirty="0">
                <a:latin typeface="Calibri" panose="020F0502020204030204" pitchFamily="34" charset="0"/>
                <a:ea typeface="Calibri" panose="020F0502020204030204" pitchFamily="34" charset="0"/>
                <a:cs typeface="Times New Roman" panose="02020603050405020304" pitchFamily="18" charset="0"/>
              </a:rPr>
              <a:t>h</a:t>
            </a:r>
            <a:r>
              <a:rPr lang="en-US" sz="8000" dirty="0">
                <a:latin typeface="Calibri" panose="020F0502020204030204" pitchFamily="34" charset="0"/>
                <a:ea typeface="Calibri" panose="020F0502020204030204" pitchFamily="34" charset="0"/>
                <a:cs typeface="Times New Roman" panose="02020603050405020304" pitchFamily="18" charset="0"/>
              </a:rPr>
              <a:t>alf</a:t>
            </a:r>
            <a:r>
              <a:rPr lang="en-US" sz="8000" spc="-15" dirty="0">
                <a:latin typeface="Calibri" panose="020F0502020204030204" pitchFamily="34" charset="0"/>
                <a:ea typeface="Calibri" panose="020F0502020204030204" pitchFamily="34" charset="0"/>
                <a:cs typeface="Times New Roman" panose="02020603050405020304" pitchFamily="18" charset="0"/>
              </a:rPr>
              <a:t> </a:t>
            </a:r>
            <a:r>
              <a:rPr lang="en-US" sz="8000" spc="5" dirty="0">
                <a:latin typeface="Calibri" panose="020F0502020204030204" pitchFamily="34" charset="0"/>
                <a:ea typeface="Calibri" panose="020F0502020204030204" pitchFamily="34" charset="0"/>
                <a:cs typeface="Times New Roman" panose="02020603050405020304" pitchFamily="18" charset="0"/>
              </a:rPr>
              <a:t>o</a:t>
            </a:r>
            <a:r>
              <a:rPr lang="en-US" sz="8000" dirty="0">
                <a:latin typeface="Calibri" panose="020F0502020204030204" pitchFamily="34" charset="0"/>
                <a:ea typeface="Calibri" panose="020F0502020204030204" pitchFamily="34" charset="0"/>
                <a:cs typeface="Times New Roman" panose="02020603050405020304" pitchFamily="18" charset="0"/>
              </a:rPr>
              <a:t>f the</a:t>
            </a:r>
            <a:r>
              <a:rPr lang="en-US" sz="8000" spc="-10" dirty="0">
                <a:latin typeface="Calibri" panose="020F0502020204030204" pitchFamily="34" charset="0"/>
                <a:ea typeface="Calibri" panose="020F0502020204030204" pitchFamily="34" charset="0"/>
                <a:cs typeface="Times New Roman" panose="02020603050405020304" pitchFamily="18" charset="0"/>
              </a:rPr>
              <a:t> </a:t>
            </a:r>
            <a:r>
              <a:rPr lang="en-US" sz="8000" spc="-5" dirty="0">
                <a:latin typeface="Calibri" panose="020F0502020204030204" pitchFamily="34" charset="0"/>
                <a:ea typeface="Calibri" panose="020F0502020204030204" pitchFamily="34" charset="0"/>
                <a:cs typeface="Times New Roman" panose="02020603050405020304" pitchFamily="18" charset="0"/>
              </a:rPr>
              <a:t>l</a:t>
            </a:r>
            <a:r>
              <a:rPr lang="en-US" sz="8000" spc="10" dirty="0">
                <a:latin typeface="Calibri" panose="020F0502020204030204" pitchFamily="34" charset="0"/>
                <a:ea typeface="Calibri" panose="020F0502020204030204" pitchFamily="34" charset="0"/>
                <a:cs typeface="Times New Roman" panose="02020603050405020304" pitchFamily="18" charset="0"/>
              </a:rPr>
              <a:t>a</a:t>
            </a:r>
            <a:r>
              <a:rPr lang="en-US" sz="8000" spc="-5" dirty="0">
                <a:latin typeface="Calibri" panose="020F0502020204030204" pitchFamily="34" charset="0"/>
                <a:ea typeface="Calibri" panose="020F0502020204030204" pitchFamily="34" charset="0"/>
                <a:cs typeface="Times New Roman" panose="02020603050405020304" pitchFamily="18" charset="0"/>
              </a:rPr>
              <a:t>und</a:t>
            </a:r>
            <a:r>
              <a:rPr lang="en-US" sz="8000" dirty="0">
                <a:latin typeface="Calibri" panose="020F0502020204030204" pitchFamily="34" charset="0"/>
                <a:ea typeface="Calibri" panose="020F0502020204030204" pitchFamily="34" charset="0"/>
                <a:cs typeface="Times New Roman" panose="02020603050405020304" pitchFamily="18" charset="0"/>
              </a:rPr>
              <a:t>e</a:t>
            </a:r>
            <a:r>
              <a:rPr lang="en-US" sz="8000" spc="-5" dirty="0">
                <a:latin typeface="Calibri" panose="020F0502020204030204" pitchFamily="34" charset="0"/>
                <a:ea typeface="Calibri" panose="020F0502020204030204" pitchFamily="34" charset="0"/>
                <a:cs typeface="Times New Roman" panose="02020603050405020304" pitchFamily="18" charset="0"/>
              </a:rPr>
              <a:t>r</a:t>
            </a:r>
            <a:r>
              <a:rPr lang="en-US" sz="8000" dirty="0">
                <a:latin typeface="Calibri" panose="020F0502020204030204" pitchFamily="34" charset="0"/>
                <a:ea typeface="Calibri" panose="020F0502020204030204" pitchFamily="34" charset="0"/>
                <a:cs typeface="Times New Roman" panose="02020603050405020304" pitchFamily="18" charset="0"/>
              </a:rPr>
              <a:t>er.</a:t>
            </a:r>
          </a:p>
          <a:p>
            <a:pPr marL="0" indent="0" algn="just">
              <a:lnSpc>
                <a:spcPts val="950"/>
              </a:lnSpc>
              <a:spcBef>
                <a:spcPts val="45"/>
              </a:spcBef>
              <a:buNone/>
            </a:pPr>
            <a:r>
              <a:rPr lang="en-US" sz="8000" dirty="0">
                <a:latin typeface="Calibri" panose="020F0502020204030204" pitchFamily="34" charset="0"/>
                <a:ea typeface="Calibri" panose="020F0502020204030204" pitchFamily="34" charset="0"/>
                <a:cs typeface="Times New Roman" panose="02020603050405020304" pitchFamily="18" charset="0"/>
              </a:rPr>
              <a:t> </a:t>
            </a:r>
          </a:p>
          <a:p>
            <a:pPr marR="6069330" indent="0" algn="just">
              <a:spcBef>
                <a:spcPts val="0"/>
              </a:spcBef>
              <a:buNone/>
            </a:pPr>
            <a:r>
              <a:rPr lang="en-US" sz="11200" b="1" spc="20" dirty="0">
                <a:ln w="9525">
                  <a:noFill/>
                  <a:prstDash val="solid"/>
                </a:ln>
                <a:latin typeface="Calibri" panose="020F0502020204030204" pitchFamily="34" charset="0"/>
                <a:ea typeface="+mj-ea"/>
                <a:cs typeface="+mj-cs"/>
              </a:rPr>
              <a:t>Structuring</a:t>
            </a:r>
            <a:r>
              <a:rPr lang="en-US" sz="11200" b="1" i="1" dirty="0">
                <a:latin typeface="Calibri" panose="020F0502020204030204" pitchFamily="34" charset="0"/>
                <a:ea typeface="Calibri" panose="020F0502020204030204" pitchFamily="34" charset="0"/>
                <a:cs typeface="Times New Roman" panose="02020603050405020304" pitchFamily="18" charset="0"/>
              </a:rPr>
              <a:t>:</a:t>
            </a:r>
          </a:p>
          <a:p>
            <a:pPr marL="0" indent="0" algn="just">
              <a:lnSpc>
                <a:spcPts val="900"/>
              </a:lnSpc>
              <a:spcBef>
                <a:spcPts val="50"/>
              </a:spcBef>
              <a:buNone/>
            </a:pPr>
            <a:r>
              <a:rPr lang="en-US" sz="8000" dirty="0">
                <a:latin typeface="Calibri" panose="020F0502020204030204" pitchFamily="34" charset="0"/>
                <a:ea typeface="Calibri" panose="020F0502020204030204" pitchFamily="34" charset="0"/>
                <a:cs typeface="Times New Roman" panose="02020603050405020304" pitchFamily="18" charset="0"/>
              </a:rPr>
              <a:t> </a:t>
            </a:r>
          </a:p>
          <a:p>
            <a:pPr marL="563562" marR="794385" indent="0" algn="just">
              <a:lnSpc>
                <a:spcPct val="115000"/>
              </a:lnSpc>
              <a:spcBef>
                <a:spcPts val="0"/>
              </a:spcBef>
              <a:buNone/>
            </a:pPr>
            <a:r>
              <a:rPr lang="en-US" sz="8000" dirty="0">
                <a:latin typeface="Calibri" panose="020F0502020204030204" pitchFamily="34" charset="0"/>
                <a:ea typeface="Calibri" panose="020F0502020204030204" pitchFamily="34" charset="0"/>
                <a:cs typeface="Times New Roman" panose="02020603050405020304" pitchFamily="18" charset="0"/>
              </a:rPr>
              <a:t>One</a:t>
            </a:r>
            <a:r>
              <a:rPr lang="en-US" sz="8000" spc="120" dirty="0">
                <a:latin typeface="Calibri" panose="020F0502020204030204" pitchFamily="34" charset="0"/>
                <a:ea typeface="Calibri" panose="020F0502020204030204" pitchFamily="34" charset="0"/>
                <a:cs typeface="Times New Roman" panose="02020603050405020304" pitchFamily="18" charset="0"/>
              </a:rPr>
              <a:t> </a:t>
            </a:r>
            <a:r>
              <a:rPr lang="en-US" sz="8000" spc="5" dirty="0">
                <a:latin typeface="Calibri" panose="020F0502020204030204" pitchFamily="34" charset="0"/>
                <a:ea typeface="Calibri" panose="020F0502020204030204" pitchFamily="34" charset="0"/>
                <a:cs typeface="Times New Roman" panose="02020603050405020304" pitchFamily="18" charset="0"/>
              </a:rPr>
              <a:t>o</a:t>
            </a:r>
            <a:r>
              <a:rPr lang="en-US" sz="8000" dirty="0">
                <a:latin typeface="Calibri" panose="020F0502020204030204" pitchFamily="34" charset="0"/>
                <a:ea typeface="Calibri" panose="020F0502020204030204" pitchFamily="34" charset="0"/>
                <a:cs typeface="Times New Roman" panose="02020603050405020304" pitchFamily="18" charset="0"/>
              </a:rPr>
              <a:t>r</a:t>
            </a:r>
            <a:r>
              <a:rPr lang="en-US" sz="8000" spc="140" dirty="0">
                <a:latin typeface="Calibri" panose="020F0502020204030204" pitchFamily="34" charset="0"/>
                <a:ea typeface="Calibri" panose="020F0502020204030204" pitchFamily="34" charset="0"/>
                <a:cs typeface="Times New Roman" panose="02020603050405020304" pitchFamily="18" charset="0"/>
              </a:rPr>
              <a:t> </a:t>
            </a:r>
            <a:r>
              <a:rPr lang="en-US" sz="8000" spc="-10" dirty="0">
                <a:latin typeface="Calibri" panose="020F0502020204030204" pitchFamily="34" charset="0"/>
                <a:ea typeface="Calibri" panose="020F0502020204030204" pitchFamily="34" charset="0"/>
                <a:cs typeface="Times New Roman" panose="02020603050405020304" pitchFamily="18" charset="0"/>
              </a:rPr>
              <a:t>m</a:t>
            </a:r>
            <a:r>
              <a:rPr lang="en-US" sz="8000" spc="5" dirty="0">
                <a:latin typeface="Calibri" panose="020F0502020204030204" pitchFamily="34" charset="0"/>
                <a:ea typeface="Calibri" panose="020F0502020204030204" pitchFamily="34" charset="0"/>
                <a:cs typeface="Times New Roman" panose="02020603050405020304" pitchFamily="18" charset="0"/>
              </a:rPr>
              <a:t>o</a:t>
            </a:r>
            <a:r>
              <a:rPr lang="en-US" sz="8000" dirty="0">
                <a:latin typeface="Calibri" panose="020F0502020204030204" pitchFamily="34" charset="0"/>
                <a:ea typeface="Calibri" panose="020F0502020204030204" pitchFamily="34" charset="0"/>
                <a:cs typeface="Times New Roman" panose="02020603050405020304" pitchFamily="18" charset="0"/>
              </a:rPr>
              <a:t>re</a:t>
            </a:r>
            <a:r>
              <a:rPr lang="en-US" sz="8000" spc="125" dirty="0">
                <a:latin typeface="Calibri" panose="020F0502020204030204" pitchFamily="34" charset="0"/>
                <a:ea typeface="Calibri" panose="020F0502020204030204" pitchFamily="34" charset="0"/>
                <a:cs typeface="Times New Roman" panose="02020603050405020304" pitchFamily="18" charset="0"/>
              </a:rPr>
              <a:t> </a:t>
            </a:r>
            <a:r>
              <a:rPr lang="en-US" sz="8000" dirty="0">
                <a:latin typeface="Calibri" panose="020F0502020204030204" pitchFamily="34" charset="0"/>
                <a:ea typeface="Calibri" panose="020F0502020204030204" pitchFamily="34" charset="0"/>
                <a:cs typeface="Times New Roman" panose="02020603050405020304" pitchFamily="18" charset="0"/>
              </a:rPr>
              <a:t>i</a:t>
            </a:r>
            <a:r>
              <a:rPr lang="en-US" sz="8000" spc="-10" dirty="0">
                <a:latin typeface="Calibri" panose="020F0502020204030204" pitchFamily="34" charset="0"/>
                <a:ea typeface="Calibri" panose="020F0502020204030204" pitchFamily="34" charset="0"/>
                <a:cs typeface="Times New Roman" panose="02020603050405020304" pitchFamily="18" charset="0"/>
              </a:rPr>
              <a:t>n</a:t>
            </a:r>
            <a:r>
              <a:rPr lang="en-US" sz="8000" spc="-5" dirty="0">
                <a:latin typeface="Calibri" panose="020F0502020204030204" pitchFamily="34" charset="0"/>
                <a:ea typeface="Calibri" panose="020F0502020204030204" pitchFamily="34" charset="0"/>
                <a:cs typeface="Times New Roman" panose="02020603050405020304" pitchFamily="18" charset="0"/>
              </a:rPr>
              <a:t>d</a:t>
            </a:r>
            <a:r>
              <a:rPr lang="en-US" sz="8000" dirty="0">
                <a:latin typeface="Calibri" panose="020F0502020204030204" pitchFamily="34" charset="0"/>
                <a:ea typeface="Calibri" panose="020F0502020204030204" pitchFamily="34" charset="0"/>
                <a:cs typeface="Times New Roman" panose="02020603050405020304" pitchFamily="18" charset="0"/>
              </a:rPr>
              <a:t>ivid</a:t>
            </a:r>
            <a:r>
              <a:rPr lang="en-US" sz="8000" spc="-5" dirty="0">
                <a:latin typeface="Calibri" panose="020F0502020204030204" pitchFamily="34" charset="0"/>
                <a:ea typeface="Calibri" panose="020F0502020204030204" pitchFamily="34" charset="0"/>
                <a:cs typeface="Times New Roman" panose="02020603050405020304" pitchFamily="18" charset="0"/>
              </a:rPr>
              <a:t>u</a:t>
            </a:r>
            <a:r>
              <a:rPr lang="en-US" sz="8000" dirty="0">
                <a:latin typeface="Calibri" panose="020F0502020204030204" pitchFamily="34" charset="0"/>
                <a:ea typeface="Calibri" panose="020F0502020204030204" pitchFamily="34" charset="0"/>
                <a:cs typeface="Times New Roman" panose="02020603050405020304" pitchFamily="18" charset="0"/>
              </a:rPr>
              <a:t>als</a:t>
            </a:r>
            <a:r>
              <a:rPr lang="en-US" sz="8000" spc="80" dirty="0">
                <a:latin typeface="Calibri" panose="020F0502020204030204" pitchFamily="34" charset="0"/>
                <a:ea typeface="Calibri" panose="020F0502020204030204" pitchFamily="34" charset="0"/>
                <a:cs typeface="Times New Roman" panose="02020603050405020304" pitchFamily="18" charset="0"/>
              </a:rPr>
              <a:t> </a:t>
            </a:r>
            <a:r>
              <a:rPr lang="en-US" sz="8000" spc="-15" dirty="0">
                <a:latin typeface="Calibri" panose="020F0502020204030204" pitchFamily="34" charset="0"/>
                <a:ea typeface="Calibri" panose="020F0502020204030204" pitchFamily="34" charset="0"/>
                <a:cs typeface="Times New Roman" panose="02020603050405020304" pitchFamily="18" charset="0"/>
              </a:rPr>
              <a:t>c</a:t>
            </a:r>
            <a:r>
              <a:rPr lang="en-US" sz="8000" spc="5" dirty="0">
                <a:latin typeface="Calibri" panose="020F0502020204030204" pitchFamily="34" charset="0"/>
                <a:ea typeface="Calibri" panose="020F0502020204030204" pitchFamily="34" charset="0"/>
                <a:cs typeface="Times New Roman" panose="02020603050405020304" pitchFamily="18" charset="0"/>
              </a:rPr>
              <a:t>o</a:t>
            </a:r>
            <a:r>
              <a:rPr lang="en-US" sz="8000" spc="-5" dirty="0">
                <a:latin typeface="Calibri" panose="020F0502020204030204" pitchFamily="34" charset="0"/>
                <a:ea typeface="Calibri" panose="020F0502020204030204" pitchFamily="34" charset="0"/>
                <a:cs typeface="Times New Roman" panose="02020603050405020304" pitchFamily="18" charset="0"/>
              </a:rPr>
              <a:t>ndu</a:t>
            </a:r>
            <a:r>
              <a:rPr lang="en-US" sz="8000" dirty="0">
                <a:latin typeface="Calibri" panose="020F0502020204030204" pitchFamily="34" charset="0"/>
                <a:ea typeface="Calibri" panose="020F0502020204030204" pitchFamily="34" charset="0"/>
                <a:cs typeface="Times New Roman" panose="02020603050405020304" pitchFamily="18" charset="0"/>
              </a:rPr>
              <a:t>ct</a:t>
            </a:r>
            <a:r>
              <a:rPr lang="en-US" sz="8000" spc="115" dirty="0">
                <a:latin typeface="Calibri" panose="020F0502020204030204" pitchFamily="34" charset="0"/>
                <a:ea typeface="Calibri" panose="020F0502020204030204" pitchFamily="34" charset="0"/>
                <a:cs typeface="Times New Roman" panose="02020603050405020304" pitchFamily="18" charset="0"/>
              </a:rPr>
              <a:t> </a:t>
            </a:r>
            <a:r>
              <a:rPr lang="en-US" sz="8000" spc="5" dirty="0">
                <a:latin typeface="Calibri" panose="020F0502020204030204" pitchFamily="34" charset="0"/>
                <a:ea typeface="Calibri" panose="020F0502020204030204" pitchFamily="34" charset="0"/>
                <a:cs typeface="Times New Roman" panose="02020603050405020304" pitchFamily="18" charset="0"/>
              </a:rPr>
              <a:t>m</a:t>
            </a:r>
            <a:r>
              <a:rPr lang="en-US" sz="8000" spc="-5" dirty="0">
                <a:latin typeface="Calibri" panose="020F0502020204030204" pitchFamily="34" charset="0"/>
                <a:ea typeface="Calibri" panose="020F0502020204030204" pitchFamily="34" charset="0"/>
                <a:cs typeface="Times New Roman" panose="02020603050405020304" pitchFamily="18" charset="0"/>
              </a:rPr>
              <a:t>ul</a:t>
            </a:r>
            <a:r>
              <a:rPr lang="en-US" sz="8000" dirty="0">
                <a:latin typeface="Calibri" panose="020F0502020204030204" pitchFamily="34" charset="0"/>
                <a:ea typeface="Calibri" panose="020F0502020204030204" pitchFamily="34" charset="0"/>
                <a:cs typeface="Times New Roman" panose="02020603050405020304" pitchFamily="18" charset="0"/>
              </a:rPr>
              <a:t>ti</a:t>
            </a:r>
            <a:r>
              <a:rPr lang="en-US" sz="8000" spc="-5" dirty="0">
                <a:latin typeface="Calibri" panose="020F0502020204030204" pitchFamily="34" charset="0"/>
                <a:ea typeface="Calibri" panose="020F0502020204030204" pitchFamily="34" charset="0"/>
                <a:cs typeface="Times New Roman" panose="02020603050405020304" pitchFamily="18" charset="0"/>
              </a:rPr>
              <a:t>pl</a:t>
            </a:r>
            <a:r>
              <a:rPr lang="en-US" sz="8000" dirty="0">
                <a:latin typeface="Calibri" panose="020F0502020204030204" pitchFamily="34" charset="0"/>
                <a:ea typeface="Calibri" panose="020F0502020204030204" pitchFamily="34" charset="0"/>
                <a:cs typeface="Times New Roman" panose="02020603050405020304" pitchFamily="18" charset="0"/>
              </a:rPr>
              <a:t>e</a:t>
            </a:r>
            <a:r>
              <a:rPr lang="en-US" sz="8000" spc="100" dirty="0">
                <a:latin typeface="Calibri" panose="020F0502020204030204" pitchFamily="34" charset="0"/>
                <a:ea typeface="Calibri" panose="020F0502020204030204" pitchFamily="34" charset="0"/>
                <a:cs typeface="Times New Roman" panose="02020603050405020304" pitchFamily="18" charset="0"/>
              </a:rPr>
              <a:t> </a:t>
            </a:r>
            <a:r>
              <a:rPr lang="en-US" sz="8000" dirty="0">
                <a:latin typeface="Calibri" panose="020F0502020204030204" pitchFamily="34" charset="0"/>
                <a:ea typeface="Calibri" panose="020F0502020204030204" pitchFamily="34" charset="0"/>
                <a:cs typeface="Times New Roman" panose="02020603050405020304" pitchFamily="18" charset="0"/>
              </a:rPr>
              <a:t>tra</a:t>
            </a:r>
            <a:r>
              <a:rPr lang="en-US" sz="8000" spc="-5" dirty="0">
                <a:latin typeface="Calibri" panose="020F0502020204030204" pitchFamily="34" charset="0"/>
                <a:ea typeface="Calibri" panose="020F0502020204030204" pitchFamily="34" charset="0"/>
                <a:cs typeface="Times New Roman" panose="02020603050405020304" pitchFamily="18" charset="0"/>
              </a:rPr>
              <a:t>n</a:t>
            </a:r>
            <a:r>
              <a:rPr lang="en-US" sz="8000" dirty="0">
                <a:latin typeface="Calibri" panose="020F0502020204030204" pitchFamily="34" charset="0"/>
                <a:ea typeface="Calibri" panose="020F0502020204030204" pitchFamily="34" charset="0"/>
                <a:cs typeface="Times New Roman" panose="02020603050405020304" pitchFamily="18" charset="0"/>
              </a:rPr>
              <a:t>sact</a:t>
            </a:r>
            <a:r>
              <a:rPr lang="en-US" sz="8000" spc="-15" dirty="0">
                <a:latin typeface="Calibri" panose="020F0502020204030204" pitchFamily="34" charset="0"/>
                <a:ea typeface="Calibri" panose="020F0502020204030204" pitchFamily="34" charset="0"/>
                <a:cs typeface="Times New Roman" panose="02020603050405020304" pitchFamily="18" charset="0"/>
              </a:rPr>
              <a:t>i</a:t>
            </a:r>
            <a:r>
              <a:rPr lang="en-US" sz="8000" spc="-10" dirty="0">
                <a:latin typeface="Calibri" panose="020F0502020204030204" pitchFamily="34" charset="0"/>
                <a:ea typeface="Calibri" panose="020F0502020204030204" pitchFamily="34" charset="0"/>
                <a:cs typeface="Times New Roman" panose="02020603050405020304" pitchFamily="18" charset="0"/>
              </a:rPr>
              <a:t>o</a:t>
            </a:r>
            <a:r>
              <a:rPr lang="en-US" sz="8000" spc="-5" dirty="0">
                <a:latin typeface="Calibri" panose="020F0502020204030204" pitchFamily="34" charset="0"/>
                <a:ea typeface="Calibri" panose="020F0502020204030204" pitchFamily="34" charset="0"/>
                <a:cs typeface="Times New Roman" panose="02020603050405020304" pitchFamily="18" charset="0"/>
              </a:rPr>
              <a:t>n</a:t>
            </a:r>
            <a:r>
              <a:rPr lang="en-US" sz="8000" dirty="0">
                <a:latin typeface="Calibri" panose="020F0502020204030204" pitchFamily="34" charset="0"/>
                <a:ea typeface="Calibri" panose="020F0502020204030204" pitchFamily="34" charset="0"/>
                <a:cs typeface="Times New Roman" panose="02020603050405020304" pitchFamily="18" charset="0"/>
              </a:rPr>
              <a:t>s</a:t>
            </a:r>
            <a:r>
              <a:rPr lang="en-US" sz="8000" spc="85" dirty="0">
                <a:latin typeface="Calibri" panose="020F0502020204030204" pitchFamily="34" charset="0"/>
                <a:ea typeface="Calibri" panose="020F0502020204030204" pitchFamily="34" charset="0"/>
                <a:cs typeface="Times New Roman" panose="02020603050405020304" pitchFamily="18" charset="0"/>
              </a:rPr>
              <a:t> </a:t>
            </a:r>
            <a:r>
              <a:rPr lang="en-US" sz="8000" spc="5" dirty="0">
                <a:latin typeface="Calibri" panose="020F0502020204030204" pitchFamily="34" charset="0"/>
                <a:ea typeface="Calibri" panose="020F0502020204030204" pitchFamily="34" charset="0"/>
                <a:cs typeface="Times New Roman" panose="02020603050405020304" pitchFamily="18" charset="0"/>
              </a:rPr>
              <a:t>o</a:t>
            </a:r>
            <a:r>
              <a:rPr lang="en-US" sz="8000" dirty="0">
                <a:latin typeface="Calibri" panose="020F0502020204030204" pitchFamily="34" charset="0"/>
                <a:ea typeface="Calibri" panose="020F0502020204030204" pitchFamily="34" charset="0"/>
                <a:cs typeface="Times New Roman" panose="02020603050405020304" pitchFamily="18" charset="0"/>
              </a:rPr>
              <a:t>n</a:t>
            </a:r>
            <a:r>
              <a:rPr lang="en-US" sz="8000" spc="105" dirty="0">
                <a:latin typeface="Calibri" panose="020F0502020204030204" pitchFamily="34" charset="0"/>
                <a:ea typeface="Calibri" panose="020F0502020204030204" pitchFamily="34" charset="0"/>
                <a:cs typeface="Times New Roman" panose="02020603050405020304" pitchFamily="18" charset="0"/>
              </a:rPr>
              <a:t> </a:t>
            </a:r>
            <a:r>
              <a:rPr lang="en-US" sz="8000" spc="5" dirty="0">
                <a:latin typeface="Calibri" panose="020F0502020204030204" pitchFamily="34" charset="0"/>
                <a:ea typeface="Calibri" panose="020F0502020204030204" pitchFamily="34" charset="0"/>
                <a:cs typeface="Times New Roman" panose="02020603050405020304" pitchFamily="18" charset="0"/>
              </a:rPr>
              <a:t>o</a:t>
            </a:r>
            <a:r>
              <a:rPr lang="en-US" sz="8000" spc="-5" dirty="0">
                <a:latin typeface="Calibri" panose="020F0502020204030204" pitchFamily="34" charset="0"/>
                <a:ea typeface="Calibri" panose="020F0502020204030204" pitchFamily="34" charset="0"/>
                <a:cs typeface="Times New Roman" panose="02020603050405020304" pitchFamily="18" charset="0"/>
              </a:rPr>
              <a:t>n</a:t>
            </a:r>
            <a:r>
              <a:rPr lang="en-US" sz="8000" dirty="0">
                <a:latin typeface="Calibri" panose="020F0502020204030204" pitchFamily="34" charset="0"/>
                <a:ea typeface="Calibri" panose="020F0502020204030204" pitchFamily="34" charset="0"/>
                <a:cs typeface="Times New Roman" panose="02020603050405020304" pitchFamily="18" charset="0"/>
              </a:rPr>
              <a:t>e</a:t>
            </a:r>
            <a:r>
              <a:rPr lang="en-US" sz="8000" spc="110" dirty="0">
                <a:latin typeface="Calibri" panose="020F0502020204030204" pitchFamily="34" charset="0"/>
                <a:ea typeface="Calibri" panose="020F0502020204030204" pitchFamily="34" charset="0"/>
                <a:cs typeface="Times New Roman" panose="02020603050405020304" pitchFamily="18" charset="0"/>
              </a:rPr>
              <a:t> </a:t>
            </a:r>
            <a:r>
              <a:rPr lang="en-US" sz="8000" spc="5" dirty="0">
                <a:latin typeface="Calibri" panose="020F0502020204030204" pitchFamily="34" charset="0"/>
                <a:ea typeface="Calibri" panose="020F0502020204030204" pitchFamily="34" charset="0"/>
                <a:cs typeface="Times New Roman" panose="02020603050405020304" pitchFamily="18" charset="0"/>
              </a:rPr>
              <a:t>o</a:t>
            </a:r>
            <a:r>
              <a:rPr lang="en-US" sz="8000" dirty="0">
                <a:latin typeface="Calibri" panose="020F0502020204030204" pitchFamily="34" charset="0"/>
                <a:ea typeface="Calibri" panose="020F0502020204030204" pitchFamily="34" charset="0"/>
                <a:cs typeface="Times New Roman" panose="02020603050405020304" pitchFamily="18" charset="0"/>
              </a:rPr>
              <a:t>r</a:t>
            </a:r>
            <a:r>
              <a:rPr lang="en-US" sz="8000" spc="85" dirty="0">
                <a:latin typeface="Calibri" panose="020F0502020204030204" pitchFamily="34" charset="0"/>
                <a:ea typeface="Calibri" panose="020F0502020204030204" pitchFamily="34" charset="0"/>
                <a:cs typeface="Times New Roman" panose="02020603050405020304" pitchFamily="18" charset="0"/>
              </a:rPr>
              <a:t> </a:t>
            </a:r>
            <a:r>
              <a:rPr lang="en-US" sz="8000" dirty="0">
                <a:latin typeface="Calibri" panose="020F0502020204030204" pitchFamily="34" charset="0"/>
                <a:ea typeface="Calibri" panose="020F0502020204030204" pitchFamily="34" charset="0"/>
                <a:cs typeface="Times New Roman" panose="02020603050405020304" pitchFamily="18" charset="0"/>
              </a:rPr>
              <a:t>m</a:t>
            </a:r>
            <a:r>
              <a:rPr lang="en-US" sz="8000" spc="5" dirty="0">
                <a:latin typeface="Calibri" panose="020F0502020204030204" pitchFamily="34" charset="0"/>
                <a:ea typeface="Calibri" panose="020F0502020204030204" pitchFamily="34" charset="0"/>
                <a:cs typeface="Times New Roman" panose="02020603050405020304" pitchFamily="18" charset="0"/>
              </a:rPr>
              <a:t>o</a:t>
            </a:r>
            <a:r>
              <a:rPr lang="en-US" sz="8000" spc="-5" dirty="0">
                <a:latin typeface="Calibri" panose="020F0502020204030204" pitchFamily="34" charset="0"/>
                <a:ea typeface="Calibri" panose="020F0502020204030204" pitchFamily="34" charset="0"/>
                <a:cs typeface="Times New Roman" panose="02020603050405020304" pitchFamily="18" charset="0"/>
              </a:rPr>
              <a:t>r</a:t>
            </a:r>
            <a:r>
              <a:rPr lang="en-US" sz="8000" dirty="0">
                <a:latin typeface="Calibri" panose="020F0502020204030204" pitchFamily="34" charset="0"/>
                <a:ea typeface="Calibri" panose="020F0502020204030204" pitchFamily="34" charset="0"/>
                <a:cs typeface="Times New Roman" panose="02020603050405020304" pitchFamily="18" charset="0"/>
              </a:rPr>
              <a:t>e</a:t>
            </a:r>
            <a:r>
              <a:rPr lang="en-US" sz="8000" spc="110" dirty="0">
                <a:latin typeface="Calibri" panose="020F0502020204030204" pitchFamily="34" charset="0"/>
                <a:ea typeface="Calibri" panose="020F0502020204030204" pitchFamily="34" charset="0"/>
                <a:cs typeface="Times New Roman" panose="02020603050405020304" pitchFamily="18" charset="0"/>
              </a:rPr>
              <a:t> </a:t>
            </a:r>
            <a:r>
              <a:rPr lang="en-US" sz="8000" spc="-5" dirty="0">
                <a:latin typeface="Calibri" panose="020F0502020204030204" pitchFamily="34" charset="0"/>
                <a:ea typeface="Calibri" panose="020F0502020204030204" pitchFamily="34" charset="0"/>
                <a:cs typeface="Times New Roman" panose="02020603050405020304" pitchFamily="18" charset="0"/>
              </a:rPr>
              <a:t>d</a:t>
            </a:r>
            <a:r>
              <a:rPr lang="en-US" sz="8000" dirty="0">
                <a:latin typeface="Calibri" panose="020F0502020204030204" pitchFamily="34" charset="0"/>
                <a:ea typeface="Calibri" panose="020F0502020204030204" pitchFamily="34" charset="0"/>
                <a:cs typeface="Times New Roman" panose="02020603050405020304" pitchFamily="18" charset="0"/>
              </a:rPr>
              <a:t>ays</a:t>
            </a:r>
            <a:r>
              <a:rPr lang="en-US" sz="8000" spc="125" dirty="0">
                <a:latin typeface="Calibri" panose="020F0502020204030204" pitchFamily="34" charset="0"/>
                <a:ea typeface="Calibri" panose="020F0502020204030204" pitchFamily="34" charset="0"/>
                <a:cs typeface="Times New Roman" panose="02020603050405020304" pitchFamily="18" charset="0"/>
              </a:rPr>
              <a:t> </a:t>
            </a:r>
            <a:r>
              <a:rPr lang="en-US" sz="8000" spc="-5" dirty="0">
                <a:latin typeface="Calibri" panose="020F0502020204030204" pitchFamily="34" charset="0"/>
                <a:ea typeface="Calibri" panose="020F0502020204030204" pitchFamily="34" charset="0"/>
                <a:cs typeface="Times New Roman" panose="02020603050405020304" pitchFamily="18" charset="0"/>
              </a:rPr>
              <a:t>i</a:t>
            </a:r>
            <a:r>
              <a:rPr lang="en-US" sz="8000" dirty="0">
                <a:latin typeface="Calibri" panose="020F0502020204030204" pitchFamily="34" charset="0"/>
                <a:ea typeface="Calibri" panose="020F0502020204030204" pitchFamily="34" charset="0"/>
                <a:cs typeface="Times New Roman" panose="02020603050405020304" pitchFamily="18" charset="0"/>
              </a:rPr>
              <a:t>n</a:t>
            </a:r>
            <a:r>
              <a:rPr lang="en-US" sz="8000" spc="115" dirty="0">
                <a:latin typeface="Calibri" panose="020F0502020204030204" pitchFamily="34" charset="0"/>
                <a:ea typeface="Calibri" panose="020F0502020204030204" pitchFamily="34" charset="0"/>
                <a:cs typeface="Times New Roman" panose="02020603050405020304" pitchFamily="18" charset="0"/>
              </a:rPr>
              <a:t> </a:t>
            </a:r>
            <a:r>
              <a:rPr lang="en-US" sz="8000" spc="10" dirty="0">
                <a:latin typeface="Calibri" panose="020F0502020204030204" pitchFamily="34" charset="0"/>
                <a:ea typeface="Calibri" panose="020F0502020204030204" pitchFamily="34" charset="0"/>
                <a:cs typeface="Times New Roman" panose="02020603050405020304" pitchFamily="18" charset="0"/>
              </a:rPr>
              <a:t>a</a:t>
            </a:r>
            <a:r>
              <a:rPr lang="en-US" sz="8000" spc="-10" dirty="0">
                <a:latin typeface="Calibri" panose="020F0502020204030204" pitchFamily="34" charset="0"/>
                <a:ea typeface="Calibri" panose="020F0502020204030204" pitchFamily="34" charset="0"/>
                <a:cs typeface="Times New Roman" panose="02020603050405020304" pitchFamily="18" charset="0"/>
              </a:rPr>
              <a:t>m</a:t>
            </a:r>
            <a:r>
              <a:rPr lang="en-US" sz="8000" spc="5" dirty="0">
                <a:latin typeface="Calibri" panose="020F0502020204030204" pitchFamily="34" charset="0"/>
                <a:ea typeface="Calibri" panose="020F0502020204030204" pitchFamily="34" charset="0"/>
                <a:cs typeface="Times New Roman" panose="02020603050405020304" pitchFamily="18" charset="0"/>
              </a:rPr>
              <a:t>o</a:t>
            </a:r>
            <a:r>
              <a:rPr lang="en-US" sz="8000" spc="-5" dirty="0">
                <a:latin typeface="Calibri" panose="020F0502020204030204" pitchFamily="34" charset="0"/>
                <a:ea typeface="Calibri" panose="020F0502020204030204" pitchFamily="34" charset="0"/>
                <a:cs typeface="Times New Roman" panose="02020603050405020304" pitchFamily="18" charset="0"/>
              </a:rPr>
              <a:t>un</a:t>
            </a:r>
            <a:r>
              <a:rPr lang="en-US" sz="8000" dirty="0">
                <a:latin typeface="Calibri" panose="020F0502020204030204" pitchFamily="34" charset="0"/>
                <a:ea typeface="Calibri" panose="020F0502020204030204" pitchFamily="34" charset="0"/>
                <a:cs typeface="Times New Roman" panose="02020603050405020304" pitchFamily="18" charset="0"/>
              </a:rPr>
              <a:t>ts</a:t>
            </a:r>
            <a:r>
              <a:rPr lang="en-US" sz="8000" spc="100" dirty="0">
                <a:latin typeface="Calibri" panose="020F0502020204030204" pitchFamily="34" charset="0"/>
                <a:ea typeface="Calibri" panose="020F0502020204030204" pitchFamily="34" charset="0"/>
                <a:cs typeface="Times New Roman" panose="02020603050405020304" pitchFamily="18" charset="0"/>
              </a:rPr>
              <a:t> </a:t>
            </a:r>
            <a:r>
              <a:rPr lang="en-US" sz="8000" dirty="0">
                <a:latin typeface="Calibri" panose="020F0502020204030204" pitchFamily="34" charset="0"/>
                <a:ea typeface="Calibri" panose="020F0502020204030204" pitchFamily="34" charset="0"/>
                <a:cs typeface="Times New Roman" panose="02020603050405020304" pitchFamily="18" charset="0"/>
              </a:rPr>
              <a:t>less</a:t>
            </a:r>
            <a:r>
              <a:rPr lang="en-US" sz="8000" spc="125" dirty="0">
                <a:latin typeface="Calibri" panose="020F0502020204030204" pitchFamily="34" charset="0"/>
                <a:ea typeface="Calibri" panose="020F0502020204030204" pitchFamily="34" charset="0"/>
                <a:cs typeface="Times New Roman" panose="02020603050405020304" pitchFamily="18" charset="0"/>
              </a:rPr>
              <a:t> </a:t>
            </a:r>
            <a:r>
              <a:rPr lang="en-US" sz="8000" dirty="0">
                <a:latin typeface="Calibri" panose="020F0502020204030204" pitchFamily="34" charset="0"/>
                <a:ea typeface="Calibri" panose="020F0502020204030204" pitchFamily="34" charset="0"/>
                <a:cs typeface="Times New Roman" panose="02020603050405020304" pitchFamily="18" charset="0"/>
              </a:rPr>
              <a:t>than</a:t>
            </a:r>
            <a:r>
              <a:rPr lang="en-US" sz="8000" spc="115" dirty="0">
                <a:latin typeface="Calibri" panose="020F0502020204030204" pitchFamily="34" charset="0"/>
                <a:ea typeface="Calibri" panose="020F0502020204030204" pitchFamily="34" charset="0"/>
                <a:cs typeface="Times New Roman" panose="02020603050405020304" pitchFamily="18" charset="0"/>
              </a:rPr>
              <a:t> </a:t>
            </a:r>
            <a:r>
              <a:rPr lang="en-US" sz="8000" dirty="0">
                <a:latin typeface="Calibri" panose="020F0502020204030204" pitchFamily="34" charset="0"/>
                <a:ea typeface="Calibri" panose="020F0502020204030204" pitchFamily="34" charset="0"/>
                <a:cs typeface="Times New Roman" panose="02020603050405020304" pitchFamily="18" charset="0"/>
              </a:rPr>
              <a:t>t</a:t>
            </a:r>
            <a:r>
              <a:rPr lang="en-US" sz="8000" spc="-5" dirty="0">
                <a:latin typeface="Calibri" panose="020F0502020204030204" pitchFamily="34" charset="0"/>
                <a:ea typeface="Calibri" panose="020F0502020204030204" pitchFamily="34" charset="0"/>
                <a:cs typeface="Times New Roman" panose="02020603050405020304" pitchFamily="18" charset="0"/>
              </a:rPr>
              <a:t>h</a:t>
            </a:r>
            <a:r>
              <a:rPr lang="en-US" sz="8000" dirty="0">
                <a:latin typeface="Calibri" panose="020F0502020204030204" pitchFamily="34" charset="0"/>
                <a:ea typeface="Calibri" panose="020F0502020204030204" pitchFamily="34" charset="0"/>
                <a:cs typeface="Times New Roman" panose="02020603050405020304" pitchFamily="18" charset="0"/>
              </a:rPr>
              <a:t>e </a:t>
            </a:r>
            <a:r>
              <a:rPr lang="en-US" sz="8000" spc="20" dirty="0">
                <a:latin typeface="Calibri" panose="020F0502020204030204" pitchFamily="34" charset="0"/>
                <a:ea typeface="Calibri" panose="020F0502020204030204" pitchFamily="34" charset="0"/>
                <a:cs typeface="Times New Roman" panose="02020603050405020304" pitchFamily="18" charset="0"/>
              </a:rPr>
              <a:t>l</a:t>
            </a:r>
            <a:r>
              <a:rPr lang="en-US" sz="8000" spc="25" dirty="0">
                <a:latin typeface="Calibri" panose="020F0502020204030204" pitchFamily="34" charset="0"/>
                <a:ea typeface="Calibri" panose="020F0502020204030204" pitchFamily="34" charset="0"/>
                <a:cs typeface="Times New Roman" panose="02020603050405020304" pitchFamily="18" charset="0"/>
              </a:rPr>
              <a:t>e</a:t>
            </a:r>
            <a:r>
              <a:rPr lang="en-US" sz="8000" spc="5" dirty="0">
                <a:latin typeface="Calibri" panose="020F0502020204030204" pitchFamily="34" charset="0"/>
                <a:ea typeface="Calibri" panose="020F0502020204030204" pitchFamily="34" charset="0"/>
                <a:cs typeface="Times New Roman" panose="02020603050405020304" pitchFamily="18" charset="0"/>
              </a:rPr>
              <a:t>g</a:t>
            </a:r>
            <a:r>
              <a:rPr lang="en-US" sz="8000" spc="20" dirty="0">
                <a:latin typeface="Calibri" panose="020F0502020204030204" pitchFamily="34" charset="0"/>
                <a:ea typeface="Calibri" panose="020F0502020204030204" pitchFamily="34" charset="0"/>
                <a:cs typeface="Times New Roman" panose="02020603050405020304" pitchFamily="18" charset="0"/>
              </a:rPr>
              <a:t>al</a:t>
            </a:r>
            <a:r>
              <a:rPr lang="en-US" sz="8000" spc="5" dirty="0">
                <a:latin typeface="Calibri" panose="020F0502020204030204" pitchFamily="34" charset="0"/>
                <a:ea typeface="Calibri" panose="020F0502020204030204" pitchFamily="34" charset="0"/>
                <a:cs typeface="Times New Roman" panose="02020603050405020304" pitchFamily="18" charset="0"/>
              </a:rPr>
              <a:t>l</a:t>
            </a:r>
            <a:r>
              <a:rPr lang="en-US" sz="8000" dirty="0">
                <a:latin typeface="Calibri" panose="020F0502020204030204" pitchFamily="34" charset="0"/>
                <a:ea typeface="Calibri" panose="020F0502020204030204" pitchFamily="34" charset="0"/>
                <a:cs typeface="Times New Roman" panose="02020603050405020304" pitchFamily="18" charset="0"/>
              </a:rPr>
              <a:t>y</a:t>
            </a:r>
            <a:r>
              <a:rPr lang="en-US" sz="8000" spc="95" dirty="0">
                <a:latin typeface="Calibri" panose="020F0502020204030204" pitchFamily="34" charset="0"/>
                <a:ea typeface="Calibri" panose="020F0502020204030204" pitchFamily="34" charset="0"/>
                <a:cs typeface="Times New Roman" panose="02020603050405020304" pitchFamily="18" charset="0"/>
              </a:rPr>
              <a:t> </a:t>
            </a:r>
            <a:r>
              <a:rPr lang="en-US" sz="8000" dirty="0">
                <a:latin typeface="Calibri" panose="020F0502020204030204" pitchFamily="34" charset="0"/>
                <a:ea typeface="Calibri" panose="020F0502020204030204" pitchFamily="34" charset="0"/>
                <a:cs typeface="Times New Roman" panose="02020603050405020304" pitchFamily="18" charset="0"/>
              </a:rPr>
              <a:t>req</a:t>
            </a:r>
            <a:r>
              <a:rPr lang="en-US" sz="8000" spc="-10" dirty="0">
                <a:latin typeface="Calibri" panose="020F0502020204030204" pitchFamily="34" charset="0"/>
                <a:ea typeface="Calibri" panose="020F0502020204030204" pitchFamily="34" charset="0"/>
                <a:cs typeface="Times New Roman" panose="02020603050405020304" pitchFamily="18" charset="0"/>
              </a:rPr>
              <a:t>u</a:t>
            </a:r>
            <a:r>
              <a:rPr lang="en-US" sz="8000" dirty="0">
                <a:latin typeface="Calibri" panose="020F0502020204030204" pitchFamily="34" charset="0"/>
                <a:ea typeface="Calibri" panose="020F0502020204030204" pitchFamily="34" charset="0"/>
                <a:cs typeface="Times New Roman" panose="02020603050405020304" pitchFamily="18" charset="0"/>
              </a:rPr>
              <a:t>ired</a:t>
            </a:r>
            <a:r>
              <a:rPr lang="en-US" sz="8000" spc="105" dirty="0">
                <a:latin typeface="Calibri" panose="020F0502020204030204" pitchFamily="34" charset="0"/>
                <a:ea typeface="Calibri" panose="020F0502020204030204" pitchFamily="34" charset="0"/>
                <a:cs typeface="Times New Roman" panose="02020603050405020304" pitchFamily="18" charset="0"/>
              </a:rPr>
              <a:t> </a:t>
            </a:r>
            <a:r>
              <a:rPr lang="en-US" sz="8000" dirty="0">
                <a:latin typeface="Calibri" panose="020F0502020204030204" pitchFamily="34" charset="0"/>
                <a:ea typeface="Calibri" panose="020F0502020204030204" pitchFamily="34" charset="0"/>
                <a:cs typeface="Times New Roman" panose="02020603050405020304" pitchFamily="18" charset="0"/>
              </a:rPr>
              <a:t>rec</a:t>
            </a:r>
            <a:r>
              <a:rPr lang="en-US" sz="8000" spc="5" dirty="0">
                <a:latin typeface="Calibri" panose="020F0502020204030204" pitchFamily="34" charset="0"/>
                <a:ea typeface="Calibri" panose="020F0502020204030204" pitchFamily="34" charset="0"/>
                <a:cs typeface="Times New Roman" panose="02020603050405020304" pitchFamily="18" charset="0"/>
              </a:rPr>
              <a:t>o</a:t>
            </a:r>
            <a:r>
              <a:rPr lang="en-US" sz="8000" spc="-5" dirty="0">
                <a:latin typeface="Calibri" panose="020F0502020204030204" pitchFamily="34" charset="0"/>
                <a:ea typeface="Calibri" panose="020F0502020204030204" pitchFamily="34" charset="0"/>
                <a:cs typeface="Times New Roman" panose="02020603050405020304" pitchFamily="18" charset="0"/>
              </a:rPr>
              <a:t>r</a:t>
            </a:r>
            <a:r>
              <a:rPr lang="en-US" sz="8000" spc="-5" dirty="0">
                <a:latin typeface="Calibri" panose="020F0502020204030204" pitchFamily="34" charset="0"/>
                <a:ea typeface="Calibri" panose="020F0502020204030204" pitchFamily="34" charset="0"/>
                <a:cs typeface="Calibri" panose="020F0502020204030204" pitchFamily="34" charset="0"/>
              </a:rPr>
              <a:t>d</a:t>
            </a:r>
            <a:r>
              <a:rPr lang="en-US" sz="8000" dirty="0">
                <a:latin typeface="Calibri" panose="020F0502020204030204" pitchFamily="34" charset="0"/>
                <a:ea typeface="Calibri" panose="020F0502020204030204" pitchFamily="34" charset="0"/>
                <a:cs typeface="Calibri" panose="020F0502020204030204" pitchFamily="34" charset="0"/>
              </a:rPr>
              <a:t>‐k</a:t>
            </a:r>
            <a:r>
              <a:rPr lang="en-US" sz="8000" spc="-10" dirty="0">
                <a:latin typeface="Calibri" panose="020F0502020204030204" pitchFamily="34" charset="0"/>
                <a:ea typeface="Calibri" panose="020F0502020204030204" pitchFamily="34" charset="0"/>
                <a:cs typeface="Calibri" panose="020F0502020204030204" pitchFamily="34" charset="0"/>
              </a:rPr>
              <a:t>e</a:t>
            </a:r>
            <a:r>
              <a:rPr lang="en-US" sz="8000" dirty="0">
                <a:latin typeface="Calibri" panose="020F0502020204030204" pitchFamily="34" charset="0"/>
                <a:ea typeface="Calibri" panose="020F0502020204030204" pitchFamily="34" charset="0"/>
                <a:cs typeface="Calibri" panose="020F0502020204030204" pitchFamily="34" charset="0"/>
              </a:rPr>
              <a:t>ep</a:t>
            </a:r>
            <a:r>
              <a:rPr lang="en-US" sz="8000" spc="-5" dirty="0">
                <a:latin typeface="Calibri" panose="020F0502020204030204" pitchFamily="34" charset="0"/>
                <a:ea typeface="Calibri" panose="020F0502020204030204" pitchFamily="34" charset="0"/>
                <a:cs typeface="Times New Roman" panose="02020603050405020304" pitchFamily="18" charset="0"/>
              </a:rPr>
              <a:t>in</a:t>
            </a:r>
            <a:r>
              <a:rPr lang="en-US" sz="8000" dirty="0">
                <a:latin typeface="Calibri" panose="020F0502020204030204" pitchFamily="34" charset="0"/>
                <a:ea typeface="Calibri" panose="020F0502020204030204" pitchFamily="34" charset="0"/>
                <a:cs typeface="Times New Roman" panose="02020603050405020304" pitchFamily="18" charset="0"/>
              </a:rPr>
              <a:t>g</a:t>
            </a:r>
            <a:r>
              <a:rPr lang="en-US" sz="8000" spc="65" dirty="0">
                <a:latin typeface="Calibri" panose="020F0502020204030204" pitchFamily="34" charset="0"/>
                <a:ea typeface="Calibri" panose="020F0502020204030204" pitchFamily="34" charset="0"/>
                <a:cs typeface="Times New Roman" panose="02020603050405020304" pitchFamily="18" charset="0"/>
              </a:rPr>
              <a:t> </a:t>
            </a:r>
            <a:r>
              <a:rPr lang="en-US" sz="8000" dirty="0">
                <a:latin typeface="Calibri" panose="020F0502020204030204" pitchFamily="34" charset="0"/>
                <a:ea typeface="Calibri" panose="020F0502020204030204" pitchFamily="34" charset="0"/>
                <a:cs typeface="Times New Roman" panose="02020603050405020304" pitchFamily="18" charset="0"/>
              </a:rPr>
              <a:t>a</a:t>
            </a:r>
            <a:r>
              <a:rPr lang="en-US" sz="8000" spc="-5" dirty="0">
                <a:latin typeface="Calibri" panose="020F0502020204030204" pitchFamily="34" charset="0"/>
                <a:ea typeface="Calibri" panose="020F0502020204030204" pitchFamily="34" charset="0"/>
                <a:cs typeface="Times New Roman" panose="02020603050405020304" pitchFamily="18" charset="0"/>
              </a:rPr>
              <a:t>nd</a:t>
            </a:r>
            <a:r>
              <a:rPr lang="en-US" sz="8000" dirty="0">
                <a:latin typeface="Calibri" panose="020F0502020204030204" pitchFamily="34" charset="0"/>
                <a:ea typeface="Calibri" panose="020F0502020204030204" pitchFamily="34" charset="0"/>
                <a:cs typeface="Times New Roman" panose="02020603050405020304" pitchFamily="18" charset="0"/>
              </a:rPr>
              <a:t>/</a:t>
            </a:r>
            <a:r>
              <a:rPr lang="en-US" sz="8000" spc="5" dirty="0">
                <a:latin typeface="Calibri" panose="020F0502020204030204" pitchFamily="34" charset="0"/>
                <a:ea typeface="Calibri" panose="020F0502020204030204" pitchFamily="34" charset="0"/>
                <a:cs typeface="Times New Roman" panose="02020603050405020304" pitchFamily="18" charset="0"/>
              </a:rPr>
              <a:t>o</a:t>
            </a:r>
            <a:r>
              <a:rPr lang="en-US" sz="8000" dirty="0">
                <a:latin typeface="Calibri" panose="020F0502020204030204" pitchFamily="34" charset="0"/>
                <a:ea typeface="Calibri" panose="020F0502020204030204" pitchFamily="34" charset="0"/>
                <a:cs typeface="Times New Roman" panose="02020603050405020304" pitchFamily="18" charset="0"/>
              </a:rPr>
              <a:t>r</a:t>
            </a:r>
            <a:r>
              <a:rPr lang="en-US" sz="8000" spc="110" dirty="0">
                <a:latin typeface="Calibri" panose="020F0502020204030204" pitchFamily="34" charset="0"/>
                <a:ea typeface="Calibri" panose="020F0502020204030204" pitchFamily="34" charset="0"/>
                <a:cs typeface="Times New Roman" panose="02020603050405020304" pitchFamily="18" charset="0"/>
              </a:rPr>
              <a:t> </a:t>
            </a:r>
            <a:r>
              <a:rPr lang="en-US" sz="8000" spc="-15" dirty="0">
                <a:latin typeface="Calibri" panose="020F0502020204030204" pitchFamily="34" charset="0"/>
                <a:ea typeface="Calibri" panose="020F0502020204030204" pitchFamily="34" charset="0"/>
                <a:cs typeface="Times New Roman" panose="02020603050405020304" pitchFamily="18" charset="0"/>
              </a:rPr>
              <a:t>r</a:t>
            </a:r>
            <a:r>
              <a:rPr lang="en-US" sz="8000" dirty="0">
                <a:latin typeface="Calibri" panose="020F0502020204030204" pitchFamily="34" charset="0"/>
                <a:ea typeface="Calibri" panose="020F0502020204030204" pitchFamily="34" charset="0"/>
                <a:cs typeface="Times New Roman" panose="02020603050405020304" pitchFamily="18" charset="0"/>
              </a:rPr>
              <a:t>epo</a:t>
            </a:r>
            <a:r>
              <a:rPr lang="en-US" sz="8000" spc="-15" dirty="0">
                <a:latin typeface="Calibri" panose="020F0502020204030204" pitchFamily="34" charset="0"/>
                <a:ea typeface="Calibri" panose="020F0502020204030204" pitchFamily="34" charset="0"/>
                <a:cs typeface="Times New Roman" panose="02020603050405020304" pitchFamily="18" charset="0"/>
              </a:rPr>
              <a:t>r</a:t>
            </a:r>
            <a:r>
              <a:rPr lang="en-US" sz="8000" dirty="0">
                <a:latin typeface="Calibri" panose="020F0502020204030204" pitchFamily="34" charset="0"/>
                <a:ea typeface="Calibri" panose="020F0502020204030204" pitchFamily="34" charset="0"/>
                <a:cs typeface="Times New Roman" panose="02020603050405020304" pitchFamily="18" charset="0"/>
              </a:rPr>
              <a:t>ti</a:t>
            </a:r>
            <a:r>
              <a:rPr lang="en-US" sz="8000" spc="-5" dirty="0">
                <a:latin typeface="Calibri" panose="020F0502020204030204" pitchFamily="34" charset="0"/>
                <a:ea typeface="Calibri" panose="020F0502020204030204" pitchFamily="34" charset="0"/>
                <a:cs typeface="Times New Roman" panose="02020603050405020304" pitchFamily="18" charset="0"/>
              </a:rPr>
              <a:t>n</a:t>
            </a:r>
            <a:r>
              <a:rPr lang="en-US" sz="8000" dirty="0">
                <a:latin typeface="Calibri" panose="020F0502020204030204" pitchFamily="34" charset="0"/>
                <a:ea typeface="Calibri" panose="020F0502020204030204" pitchFamily="34" charset="0"/>
                <a:cs typeface="Times New Roman" panose="02020603050405020304" pitchFamily="18" charset="0"/>
              </a:rPr>
              <a:t>g</a:t>
            </a:r>
            <a:r>
              <a:rPr lang="en-US" sz="8000" spc="95" dirty="0">
                <a:latin typeface="Calibri" panose="020F0502020204030204" pitchFamily="34" charset="0"/>
                <a:ea typeface="Calibri" panose="020F0502020204030204" pitchFamily="34" charset="0"/>
                <a:cs typeface="Times New Roman" panose="02020603050405020304" pitchFamily="18" charset="0"/>
              </a:rPr>
              <a:t> </a:t>
            </a:r>
            <a:r>
              <a:rPr lang="en-US" sz="8000" dirty="0">
                <a:latin typeface="Calibri" panose="020F0502020204030204" pitchFamily="34" charset="0"/>
                <a:ea typeface="Calibri" panose="020F0502020204030204" pitchFamily="34" charset="0"/>
                <a:cs typeface="Times New Roman" panose="02020603050405020304" pitchFamily="18" charset="0"/>
              </a:rPr>
              <a:t>thres</a:t>
            </a:r>
            <a:r>
              <a:rPr lang="en-US" sz="8000" spc="-5" dirty="0">
                <a:latin typeface="Calibri" panose="020F0502020204030204" pitchFamily="34" charset="0"/>
                <a:ea typeface="Calibri" panose="020F0502020204030204" pitchFamily="34" charset="0"/>
                <a:cs typeface="Times New Roman" panose="02020603050405020304" pitchFamily="18" charset="0"/>
              </a:rPr>
              <a:t>h</a:t>
            </a:r>
            <a:r>
              <a:rPr lang="en-US" sz="8000" spc="5" dirty="0">
                <a:latin typeface="Calibri" panose="020F0502020204030204" pitchFamily="34" charset="0"/>
                <a:ea typeface="Calibri" panose="020F0502020204030204" pitchFamily="34" charset="0"/>
                <a:cs typeface="Times New Roman" panose="02020603050405020304" pitchFamily="18" charset="0"/>
              </a:rPr>
              <a:t>ol</a:t>
            </a:r>
            <a:r>
              <a:rPr lang="en-US" sz="8000" spc="-5" dirty="0">
                <a:latin typeface="Calibri" panose="020F0502020204030204" pitchFamily="34" charset="0"/>
                <a:ea typeface="Calibri" panose="020F0502020204030204" pitchFamily="34" charset="0"/>
                <a:cs typeface="Times New Roman" panose="02020603050405020304" pitchFamily="18" charset="0"/>
              </a:rPr>
              <a:t>d</a:t>
            </a:r>
            <a:r>
              <a:rPr lang="en-US" sz="8000" spc="10" dirty="0">
                <a:latin typeface="Calibri" panose="020F0502020204030204" pitchFamily="34" charset="0"/>
                <a:ea typeface="Calibri" panose="020F0502020204030204" pitchFamily="34" charset="0"/>
                <a:cs typeface="Times New Roman" panose="02020603050405020304" pitchFamily="18" charset="0"/>
              </a:rPr>
              <a:t>s</a:t>
            </a:r>
            <a:r>
              <a:rPr lang="en-US" sz="8000" dirty="0">
                <a:latin typeface="Calibri" panose="020F0502020204030204" pitchFamily="34" charset="0"/>
                <a:ea typeface="Calibri" panose="020F0502020204030204" pitchFamily="34" charset="0"/>
                <a:cs typeface="Times New Roman" panose="02020603050405020304" pitchFamily="18" charset="0"/>
              </a:rPr>
              <a:t>.</a:t>
            </a:r>
            <a:r>
              <a:rPr lang="en-US" sz="8000" spc="75" dirty="0">
                <a:latin typeface="Calibri" panose="020F0502020204030204" pitchFamily="34" charset="0"/>
                <a:ea typeface="Calibri" panose="020F0502020204030204" pitchFamily="34" charset="0"/>
                <a:cs typeface="Times New Roman" panose="02020603050405020304" pitchFamily="18" charset="0"/>
              </a:rPr>
              <a:t> </a:t>
            </a:r>
            <a:r>
              <a:rPr lang="en-US" sz="8000" dirty="0">
                <a:latin typeface="Calibri" panose="020F0502020204030204" pitchFamily="34" charset="0"/>
                <a:ea typeface="Calibri" panose="020F0502020204030204" pitchFamily="34" charset="0"/>
                <a:cs typeface="Times New Roman" panose="02020603050405020304" pitchFamily="18" charset="0"/>
              </a:rPr>
              <a:t>Str</a:t>
            </a:r>
            <a:r>
              <a:rPr lang="en-US" sz="8000" spc="-10" dirty="0">
                <a:latin typeface="Calibri" panose="020F0502020204030204" pitchFamily="34" charset="0"/>
                <a:ea typeface="Calibri" panose="020F0502020204030204" pitchFamily="34" charset="0"/>
                <a:cs typeface="Times New Roman" panose="02020603050405020304" pitchFamily="18" charset="0"/>
              </a:rPr>
              <a:t>u</a:t>
            </a:r>
            <a:r>
              <a:rPr lang="en-US" sz="8000" dirty="0">
                <a:latin typeface="Calibri" panose="020F0502020204030204" pitchFamily="34" charset="0"/>
                <a:ea typeface="Calibri" panose="020F0502020204030204" pitchFamily="34" charset="0"/>
                <a:cs typeface="Times New Roman" panose="02020603050405020304" pitchFamily="18" charset="0"/>
              </a:rPr>
              <a:t>ctur</a:t>
            </a:r>
            <a:r>
              <a:rPr lang="en-US" sz="8000" spc="-5" dirty="0">
                <a:latin typeface="Calibri" panose="020F0502020204030204" pitchFamily="34" charset="0"/>
                <a:ea typeface="Calibri" panose="020F0502020204030204" pitchFamily="34" charset="0"/>
                <a:cs typeface="Times New Roman" panose="02020603050405020304" pitchFamily="18" charset="0"/>
              </a:rPr>
              <a:t>in</a:t>
            </a:r>
            <a:r>
              <a:rPr lang="en-US" sz="8000" dirty="0">
                <a:latin typeface="Calibri" panose="020F0502020204030204" pitchFamily="34" charset="0"/>
                <a:ea typeface="Calibri" panose="020F0502020204030204" pitchFamily="34" charset="0"/>
                <a:cs typeface="Times New Roman" panose="02020603050405020304" pitchFamily="18" charset="0"/>
              </a:rPr>
              <a:t>g</a:t>
            </a:r>
            <a:r>
              <a:rPr lang="en-US" sz="8000" spc="65" dirty="0">
                <a:latin typeface="Calibri" panose="020F0502020204030204" pitchFamily="34" charset="0"/>
                <a:ea typeface="Calibri" panose="020F0502020204030204" pitchFamily="34" charset="0"/>
                <a:cs typeface="Times New Roman" panose="02020603050405020304" pitchFamily="18" charset="0"/>
              </a:rPr>
              <a:t> </a:t>
            </a:r>
            <a:r>
              <a:rPr lang="en-US" sz="8000" dirty="0">
                <a:latin typeface="Calibri" panose="020F0502020204030204" pitchFamily="34" charset="0"/>
                <a:ea typeface="Calibri" panose="020F0502020204030204" pitchFamily="34" charset="0"/>
                <a:cs typeface="Times New Roman" panose="02020603050405020304" pitchFamily="18" charset="0"/>
              </a:rPr>
              <a:t>is</a:t>
            </a:r>
            <a:r>
              <a:rPr lang="en-US" sz="8000" spc="130" dirty="0">
                <a:latin typeface="Calibri" panose="020F0502020204030204" pitchFamily="34" charset="0"/>
                <a:ea typeface="Calibri" panose="020F0502020204030204" pitchFamily="34" charset="0"/>
                <a:cs typeface="Times New Roman" panose="02020603050405020304" pitchFamily="18" charset="0"/>
              </a:rPr>
              <a:t> </a:t>
            </a:r>
            <a:r>
              <a:rPr lang="en-US" sz="8000" spc="-5" dirty="0">
                <a:latin typeface="Calibri" panose="020F0502020204030204" pitchFamily="34" charset="0"/>
                <a:ea typeface="Calibri" panose="020F0502020204030204" pitchFamily="34" charset="0"/>
                <a:cs typeface="Times New Roman" panose="02020603050405020304" pitchFamily="18" charset="0"/>
              </a:rPr>
              <a:t>a</a:t>
            </a:r>
            <a:r>
              <a:rPr lang="en-US" sz="8000" dirty="0">
                <a:latin typeface="Calibri" panose="020F0502020204030204" pitchFamily="34" charset="0"/>
                <a:ea typeface="Calibri" panose="020F0502020204030204" pitchFamily="34" charset="0"/>
                <a:cs typeface="Times New Roman" panose="02020603050405020304" pitchFamily="18" charset="0"/>
              </a:rPr>
              <a:t>n</a:t>
            </a:r>
            <a:r>
              <a:rPr lang="en-US" sz="8000" spc="115" dirty="0">
                <a:latin typeface="Calibri" panose="020F0502020204030204" pitchFamily="34" charset="0"/>
                <a:ea typeface="Calibri" panose="020F0502020204030204" pitchFamily="34" charset="0"/>
                <a:cs typeface="Times New Roman" panose="02020603050405020304" pitchFamily="18" charset="0"/>
              </a:rPr>
              <a:t> </a:t>
            </a:r>
            <a:r>
              <a:rPr lang="en-US" sz="8000" dirty="0">
                <a:latin typeface="Calibri" panose="020F0502020204030204" pitchFamily="34" charset="0"/>
                <a:ea typeface="Calibri" panose="020F0502020204030204" pitchFamily="34" charset="0"/>
                <a:cs typeface="Times New Roman" panose="02020603050405020304" pitchFamily="18" charset="0"/>
              </a:rPr>
              <a:t>i</a:t>
            </a:r>
            <a:r>
              <a:rPr lang="en-US" sz="8000" spc="-5" dirty="0">
                <a:latin typeface="Calibri" panose="020F0502020204030204" pitchFamily="34" charset="0"/>
                <a:ea typeface="Calibri" panose="020F0502020204030204" pitchFamily="34" charset="0"/>
                <a:cs typeface="Times New Roman" panose="02020603050405020304" pitchFamily="18" charset="0"/>
              </a:rPr>
              <a:t>l</a:t>
            </a:r>
            <a:r>
              <a:rPr lang="en-US" sz="8000" dirty="0">
                <a:latin typeface="Calibri" panose="020F0502020204030204" pitchFamily="34" charset="0"/>
                <a:ea typeface="Calibri" panose="020F0502020204030204" pitchFamily="34" charset="0"/>
                <a:cs typeface="Times New Roman" panose="02020603050405020304" pitchFamily="18" charset="0"/>
              </a:rPr>
              <a:t>le</a:t>
            </a:r>
            <a:r>
              <a:rPr lang="en-US" sz="8000" spc="-5" dirty="0">
                <a:latin typeface="Calibri" panose="020F0502020204030204" pitchFamily="34" charset="0"/>
                <a:ea typeface="Calibri" panose="020F0502020204030204" pitchFamily="34" charset="0"/>
                <a:cs typeface="Times New Roman" panose="02020603050405020304" pitchFamily="18" charset="0"/>
              </a:rPr>
              <a:t>g</a:t>
            </a:r>
            <a:r>
              <a:rPr lang="en-US" sz="8000" dirty="0">
                <a:latin typeface="Calibri" panose="020F0502020204030204" pitchFamily="34" charset="0"/>
                <a:ea typeface="Calibri" panose="020F0502020204030204" pitchFamily="34" charset="0"/>
                <a:cs typeface="Times New Roman" panose="02020603050405020304" pitchFamily="18" charset="0"/>
              </a:rPr>
              <a:t>al</a:t>
            </a:r>
            <a:r>
              <a:rPr lang="en-US" sz="8000" spc="110" dirty="0">
                <a:latin typeface="Calibri" panose="020F0502020204030204" pitchFamily="34" charset="0"/>
                <a:ea typeface="Calibri" panose="020F0502020204030204" pitchFamily="34" charset="0"/>
                <a:cs typeface="Times New Roman" panose="02020603050405020304" pitchFamily="18" charset="0"/>
              </a:rPr>
              <a:t> </a:t>
            </a:r>
            <a:r>
              <a:rPr lang="en-US" sz="8000" dirty="0">
                <a:latin typeface="Calibri" panose="020F0502020204030204" pitchFamily="34" charset="0"/>
                <a:ea typeface="Calibri" panose="020F0502020204030204" pitchFamily="34" charset="0"/>
                <a:cs typeface="Times New Roman" panose="02020603050405020304" pitchFamily="18" charset="0"/>
              </a:rPr>
              <a:t>act</a:t>
            </a:r>
            <a:r>
              <a:rPr lang="en-US" sz="8000" spc="-15" dirty="0">
                <a:latin typeface="Calibri" panose="020F0502020204030204" pitchFamily="34" charset="0"/>
                <a:ea typeface="Calibri" panose="020F0502020204030204" pitchFamily="34" charset="0"/>
                <a:cs typeface="Times New Roman" panose="02020603050405020304" pitchFamily="18" charset="0"/>
              </a:rPr>
              <a:t>i</a:t>
            </a:r>
            <a:r>
              <a:rPr lang="en-US" sz="8000" dirty="0">
                <a:latin typeface="Calibri" panose="020F0502020204030204" pitchFamily="34" charset="0"/>
                <a:ea typeface="Calibri" panose="020F0502020204030204" pitchFamily="34" charset="0"/>
                <a:cs typeface="Times New Roman" panose="02020603050405020304" pitchFamily="18" charset="0"/>
              </a:rPr>
              <a:t>vity.</a:t>
            </a:r>
            <a:r>
              <a:rPr lang="en-US" sz="8000" spc="70" dirty="0">
                <a:latin typeface="Calibri" panose="020F0502020204030204" pitchFamily="34" charset="0"/>
                <a:ea typeface="Calibri" panose="020F0502020204030204" pitchFamily="34" charset="0"/>
                <a:cs typeface="Times New Roman" panose="02020603050405020304" pitchFamily="18" charset="0"/>
              </a:rPr>
              <a:t> </a:t>
            </a:r>
            <a:r>
              <a:rPr lang="en-US" sz="8000" spc="-5" dirty="0">
                <a:latin typeface="Calibri" panose="020F0502020204030204" pitchFamily="34" charset="0"/>
                <a:ea typeface="Calibri" panose="020F0502020204030204" pitchFamily="34" charset="0"/>
                <a:cs typeface="Times New Roman" panose="02020603050405020304" pitchFamily="18" charset="0"/>
              </a:rPr>
              <a:t>H</a:t>
            </a:r>
            <a:r>
              <a:rPr lang="en-US" sz="8000" dirty="0">
                <a:latin typeface="Calibri" panose="020F0502020204030204" pitchFamily="34" charset="0"/>
                <a:ea typeface="Calibri" panose="020F0502020204030204" pitchFamily="34" charset="0"/>
                <a:cs typeface="Times New Roman" panose="02020603050405020304" pitchFamily="18" charset="0"/>
              </a:rPr>
              <a:t>el</a:t>
            </a:r>
            <a:r>
              <a:rPr lang="en-US" sz="8000" spc="-5" dirty="0">
                <a:latin typeface="Calibri" panose="020F0502020204030204" pitchFamily="34" charset="0"/>
                <a:ea typeface="Calibri" panose="020F0502020204030204" pitchFamily="34" charset="0"/>
                <a:cs typeface="Times New Roman" panose="02020603050405020304" pitchFamily="18" charset="0"/>
              </a:rPr>
              <a:t>p</a:t>
            </a:r>
            <a:r>
              <a:rPr lang="en-US" sz="8000" dirty="0">
                <a:latin typeface="Calibri" panose="020F0502020204030204" pitchFamily="34" charset="0"/>
                <a:ea typeface="Calibri" panose="020F0502020204030204" pitchFamily="34" charset="0"/>
                <a:cs typeface="Times New Roman" panose="02020603050405020304" pitchFamily="18" charset="0"/>
              </a:rPr>
              <a:t>i</a:t>
            </a:r>
            <a:r>
              <a:rPr lang="en-US" sz="8000" spc="-10" dirty="0">
                <a:latin typeface="Calibri" panose="020F0502020204030204" pitchFamily="34" charset="0"/>
                <a:ea typeface="Calibri" panose="020F0502020204030204" pitchFamily="34" charset="0"/>
                <a:cs typeface="Times New Roman" panose="02020603050405020304" pitchFamily="18" charset="0"/>
              </a:rPr>
              <a:t>n</a:t>
            </a:r>
            <a:r>
              <a:rPr lang="en-US" sz="8000" dirty="0">
                <a:latin typeface="Calibri" panose="020F0502020204030204" pitchFamily="34" charset="0"/>
                <a:ea typeface="Calibri" panose="020F0502020204030204" pitchFamily="34" charset="0"/>
                <a:cs typeface="Times New Roman" panose="02020603050405020304" pitchFamily="18" charset="0"/>
              </a:rPr>
              <a:t>g</a:t>
            </a:r>
            <a:r>
              <a:rPr lang="en-US" sz="8000" spc="95" dirty="0">
                <a:latin typeface="Calibri" panose="020F0502020204030204" pitchFamily="34" charset="0"/>
                <a:ea typeface="Calibri" panose="020F0502020204030204" pitchFamily="34" charset="0"/>
                <a:cs typeface="Times New Roman" panose="02020603050405020304" pitchFamily="18" charset="0"/>
              </a:rPr>
              <a:t> </a:t>
            </a:r>
            <a:r>
              <a:rPr lang="en-US" sz="8000" dirty="0">
                <a:latin typeface="Calibri" panose="020F0502020204030204" pitchFamily="34" charset="0"/>
                <a:ea typeface="Calibri" panose="020F0502020204030204" pitchFamily="34" charset="0"/>
                <a:cs typeface="Times New Roman" panose="02020603050405020304" pitchFamily="18" charset="0"/>
              </a:rPr>
              <a:t>a cust</a:t>
            </a:r>
            <a:r>
              <a:rPr lang="en-US" sz="8000" spc="-10" dirty="0">
                <a:latin typeface="Calibri" panose="020F0502020204030204" pitchFamily="34" charset="0"/>
                <a:ea typeface="Calibri" panose="020F0502020204030204" pitchFamily="34" charset="0"/>
                <a:cs typeface="Times New Roman" panose="02020603050405020304" pitchFamily="18" charset="0"/>
              </a:rPr>
              <a:t>o</a:t>
            </a:r>
            <a:r>
              <a:rPr lang="en-US" sz="8000" spc="5" dirty="0">
                <a:latin typeface="Calibri" panose="020F0502020204030204" pitchFamily="34" charset="0"/>
                <a:ea typeface="Calibri" panose="020F0502020204030204" pitchFamily="34" charset="0"/>
                <a:cs typeface="Times New Roman" panose="02020603050405020304" pitchFamily="18" charset="0"/>
              </a:rPr>
              <a:t>m</a:t>
            </a:r>
            <a:r>
              <a:rPr lang="en-US" sz="8000" dirty="0">
                <a:latin typeface="Calibri" panose="020F0502020204030204" pitchFamily="34" charset="0"/>
                <a:ea typeface="Calibri" panose="020F0502020204030204" pitchFamily="34" charset="0"/>
                <a:cs typeface="Times New Roman" panose="02020603050405020304" pitchFamily="18" charset="0"/>
              </a:rPr>
              <a:t>er</a:t>
            </a:r>
            <a:r>
              <a:rPr lang="en-US" sz="8000" spc="85" dirty="0">
                <a:latin typeface="Calibri" panose="020F0502020204030204" pitchFamily="34" charset="0"/>
                <a:ea typeface="Calibri" panose="020F0502020204030204" pitchFamily="34" charset="0"/>
                <a:cs typeface="Times New Roman" panose="02020603050405020304" pitchFamily="18" charset="0"/>
              </a:rPr>
              <a:t> </a:t>
            </a:r>
            <a:r>
              <a:rPr lang="en-US" sz="8000" spc="-15" dirty="0">
                <a:latin typeface="Calibri" panose="020F0502020204030204" pitchFamily="34" charset="0"/>
                <a:ea typeface="Calibri" panose="020F0502020204030204" pitchFamily="34" charset="0"/>
                <a:cs typeface="Calibri" panose="020F0502020204030204" pitchFamily="34" charset="0"/>
              </a:rPr>
              <a:t>a</a:t>
            </a:r>
            <a:r>
              <a:rPr lang="en-US" sz="8000" dirty="0">
                <a:latin typeface="Calibri" panose="020F0502020204030204" pitchFamily="34" charset="0"/>
                <a:ea typeface="Calibri" panose="020F0502020204030204" pitchFamily="34" charset="0"/>
                <a:cs typeface="Calibri" panose="020F0502020204030204" pitchFamily="34" charset="0"/>
              </a:rPr>
              <a:t>v</a:t>
            </a:r>
            <a:r>
              <a:rPr lang="en-US" sz="8000" spc="5" dirty="0">
                <a:latin typeface="Calibri" panose="020F0502020204030204" pitchFamily="34" charset="0"/>
                <a:ea typeface="Calibri" panose="020F0502020204030204" pitchFamily="34" charset="0"/>
                <a:cs typeface="Calibri" panose="020F0502020204030204" pitchFamily="34" charset="0"/>
              </a:rPr>
              <a:t>o</a:t>
            </a:r>
            <a:r>
              <a:rPr lang="en-US" sz="8000" dirty="0">
                <a:latin typeface="Calibri" panose="020F0502020204030204" pitchFamily="34" charset="0"/>
                <a:ea typeface="Calibri" panose="020F0502020204030204" pitchFamily="34" charset="0"/>
                <a:cs typeface="Calibri" panose="020F0502020204030204" pitchFamily="34" charset="0"/>
              </a:rPr>
              <a:t>id</a:t>
            </a:r>
            <a:r>
              <a:rPr lang="en-US" sz="8000" spc="65" dirty="0">
                <a:latin typeface="Calibri" panose="020F0502020204030204" pitchFamily="34" charset="0"/>
                <a:ea typeface="Calibri" panose="020F0502020204030204" pitchFamily="34" charset="0"/>
                <a:cs typeface="Calibri" panose="020F0502020204030204" pitchFamily="34" charset="0"/>
              </a:rPr>
              <a:t> </a:t>
            </a:r>
            <a:r>
              <a:rPr lang="en-US" sz="8000" spc="-15" dirty="0">
                <a:latin typeface="Calibri" panose="020F0502020204030204" pitchFamily="34" charset="0"/>
                <a:ea typeface="Calibri" panose="020F0502020204030204" pitchFamily="34" charset="0"/>
                <a:cs typeface="Calibri" panose="020F0502020204030204" pitchFamily="34" charset="0"/>
              </a:rPr>
              <a:t>r</a:t>
            </a:r>
            <a:r>
              <a:rPr lang="en-US" sz="8000" dirty="0">
                <a:latin typeface="Calibri" panose="020F0502020204030204" pitchFamily="34" charset="0"/>
                <a:ea typeface="Calibri" panose="020F0502020204030204" pitchFamily="34" charset="0"/>
                <a:cs typeface="Calibri" panose="020F0502020204030204" pitchFamily="34" charset="0"/>
              </a:rPr>
              <a:t>ec</a:t>
            </a:r>
            <a:r>
              <a:rPr lang="en-US" sz="8000" spc="5" dirty="0">
                <a:latin typeface="Calibri" panose="020F0502020204030204" pitchFamily="34" charset="0"/>
                <a:ea typeface="Calibri" panose="020F0502020204030204" pitchFamily="34" charset="0"/>
                <a:cs typeface="Calibri" panose="020F0502020204030204" pitchFamily="34" charset="0"/>
              </a:rPr>
              <a:t>o</a:t>
            </a:r>
            <a:r>
              <a:rPr lang="en-US" sz="8000" dirty="0">
                <a:latin typeface="Calibri" panose="020F0502020204030204" pitchFamily="34" charset="0"/>
                <a:ea typeface="Calibri" panose="020F0502020204030204" pitchFamily="34" charset="0"/>
                <a:cs typeface="Calibri" panose="020F0502020204030204" pitchFamily="34" charset="0"/>
              </a:rPr>
              <a:t>r</a:t>
            </a:r>
            <a:r>
              <a:rPr lang="en-US" sz="8000" spc="-5" dirty="0">
                <a:latin typeface="Calibri" panose="020F0502020204030204" pitchFamily="34" charset="0"/>
                <a:ea typeface="Calibri" panose="020F0502020204030204" pitchFamily="34" charset="0"/>
                <a:cs typeface="Calibri" panose="020F0502020204030204" pitchFamily="34" charset="0"/>
              </a:rPr>
              <a:t>d</a:t>
            </a:r>
            <a:r>
              <a:rPr lang="en-US" sz="8000" spc="-15" dirty="0">
                <a:latin typeface="Calibri" panose="020F0502020204030204" pitchFamily="34" charset="0"/>
                <a:ea typeface="Calibri" panose="020F0502020204030204" pitchFamily="34" charset="0"/>
                <a:cs typeface="Calibri" panose="020F0502020204030204" pitchFamily="34" charset="0"/>
              </a:rPr>
              <a:t>‐</a:t>
            </a:r>
            <a:r>
              <a:rPr lang="en-US" sz="8000" dirty="0">
                <a:latin typeface="Calibri" panose="020F0502020204030204" pitchFamily="34" charset="0"/>
                <a:ea typeface="Calibri" panose="020F0502020204030204" pitchFamily="34" charset="0"/>
                <a:cs typeface="Calibri" panose="020F0502020204030204" pitchFamily="34" charset="0"/>
              </a:rPr>
              <a:t>k</a:t>
            </a:r>
            <a:r>
              <a:rPr lang="en-US" sz="8000" spc="5" dirty="0">
                <a:latin typeface="Calibri" panose="020F0502020204030204" pitchFamily="34" charset="0"/>
                <a:ea typeface="Calibri" panose="020F0502020204030204" pitchFamily="34" charset="0"/>
                <a:cs typeface="Calibri" panose="020F0502020204030204" pitchFamily="34" charset="0"/>
              </a:rPr>
              <a:t>e</a:t>
            </a:r>
            <a:r>
              <a:rPr lang="en-US" sz="8000" spc="5" dirty="0">
                <a:latin typeface="Calibri" panose="020F0502020204030204" pitchFamily="34" charset="0"/>
                <a:ea typeface="Calibri" panose="020F0502020204030204" pitchFamily="34" charset="0"/>
                <a:cs typeface="Times New Roman" panose="02020603050405020304" pitchFamily="18" charset="0"/>
              </a:rPr>
              <a:t>e</a:t>
            </a:r>
            <a:r>
              <a:rPr lang="en-US" sz="8000" spc="-5" dirty="0">
                <a:latin typeface="Calibri" panose="020F0502020204030204" pitchFamily="34" charset="0"/>
                <a:ea typeface="Calibri" panose="020F0502020204030204" pitchFamily="34" charset="0"/>
                <a:cs typeface="Times New Roman" panose="02020603050405020304" pitchFamily="18" charset="0"/>
              </a:rPr>
              <a:t>pin</a:t>
            </a:r>
            <a:r>
              <a:rPr lang="en-US" sz="8000" dirty="0">
                <a:latin typeface="Calibri" panose="020F0502020204030204" pitchFamily="34" charset="0"/>
                <a:ea typeface="Calibri" panose="020F0502020204030204" pitchFamily="34" charset="0"/>
                <a:cs typeface="Times New Roman" panose="02020603050405020304" pitchFamily="18" charset="0"/>
              </a:rPr>
              <a:t>g</a:t>
            </a:r>
            <a:r>
              <a:rPr lang="en-US" sz="8000" spc="95" dirty="0">
                <a:latin typeface="Calibri" panose="020F0502020204030204" pitchFamily="34" charset="0"/>
                <a:ea typeface="Calibri" panose="020F0502020204030204" pitchFamily="34" charset="0"/>
                <a:cs typeface="Times New Roman" panose="02020603050405020304" pitchFamily="18" charset="0"/>
              </a:rPr>
              <a:t> </a:t>
            </a:r>
            <a:r>
              <a:rPr lang="en-US" sz="8000" spc="10" dirty="0">
                <a:latin typeface="Calibri" panose="020F0502020204030204" pitchFamily="34" charset="0"/>
                <a:ea typeface="Calibri" panose="020F0502020204030204" pitchFamily="34" charset="0"/>
                <a:cs typeface="Times New Roman" panose="02020603050405020304" pitchFamily="18" charset="0"/>
              </a:rPr>
              <a:t>r</a:t>
            </a:r>
            <a:r>
              <a:rPr lang="en-US" sz="8000" dirty="0">
                <a:latin typeface="Calibri" panose="020F0502020204030204" pitchFamily="34" charset="0"/>
                <a:ea typeface="Calibri" panose="020F0502020204030204" pitchFamily="34" charset="0"/>
                <a:cs typeface="Times New Roman" panose="02020603050405020304" pitchFamily="18" charset="0"/>
              </a:rPr>
              <a:t>eq</a:t>
            </a:r>
            <a:r>
              <a:rPr lang="en-US" sz="8000" spc="-10" dirty="0">
                <a:latin typeface="Calibri" panose="020F0502020204030204" pitchFamily="34" charset="0"/>
                <a:ea typeface="Calibri" panose="020F0502020204030204" pitchFamily="34" charset="0"/>
                <a:cs typeface="Times New Roman" panose="02020603050405020304" pitchFamily="18" charset="0"/>
              </a:rPr>
              <a:t>u</a:t>
            </a:r>
            <a:r>
              <a:rPr lang="en-US" sz="8000" dirty="0">
                <a:latin typeface="Calibri" panose="020F0502020204030204" pitchFamily="34" charset="0"/>
                <a:ea typeface="Calibri" panose="020F0502020204030204" pitchFamily="34" charset="0"/>
                <a:cs typeface="Times New Roman" panose="02020603050405020304" pitchFamily="18" charset="0"/>
              </a:rPr>
              <a:t>i</a:t>
            </a:r>
            <a:r>
              <a:rPr lang="en-US" sz="8000" spc="-5" dirty="0">
                <a:latin typeface="Calibri" panose="020F0502020204030204" pitchFamily="34" charset="0"/>
                <a:ea typeface="Calibri" panose="020F0502020204030204" pitchFamily="34" charset="0"/>
                <a:cs typeface="Times New Roman" panose="02020603050405020304" pitchFamily="18" charset="0"/>
              </a:rPr>
              <a:t>r</a:t>
            </a:r>
            <a:r>
              <a:rPr lang="en-US" sz="8000" dirty="0">
                <a:latin typeface="Calibri" panose="020F0502020204030204" pitchFamily="34" charset="0"/>
                <a:ea typeface="Calibri" panose="020F0502020204030204" pitchFamily="34" charset="0"/>
                <a:cs typeface="Times New Roman" panose="02020603050405020304" pitchFamily="18" charset="0"/>
              </a:rPr>
              <a:t>e</a:t>
            </a:r>
            <a:r>
              <a:rPr lang="en-US" sz="8000" spc="5" dirty="0">
                <a:latin typeface="Calibri" panose="020F0502020204030204" pitchFamily="34" charset="0"/>
                <a:ea typeface="Calibri" panose="020F0502020204030204" pitchFamily="34" charset="0"/>
                <a:cs typeface="Times New Roman" panose="02020603050405020304" pitchFamily="18" charset="0"/>
              </a:rPr>
              <a:t>m</a:t>
            </a:r>
            <a:r>
              <a:rPr lang="en-US" sz="8000" dirty="0">
                <a:latin typeface="Calibri" panose="020F0502020204030204" pitchFamily="34" charset="0"/>
                <a:ea typeface="Calibri" panose="020F0502020204030204" pitchFamily="34" charset="0"/>
                <a:cs typeface="Times New Roman" panose="02020603050405020304" pitchFamily="18" charset="0"/>
              </a:rPr>
              <a:t>ents</a:t>
            </a:r>
            <a:r>
              <a:rPr lang="en-US" sz="8000" spc="120" dirty="0">
                <a:latin typeface="Calibri" panose="020F0502020204030204" pitchFamily="34" charset="0"/>
                <a:ea typeface="Calibri" panose="020F0502020204030204" pitchFamily="34" charset="0"/>
                <a:cs typeface="Times New Roman" panose="02020603050405020304" pitchFamily="18" charset="0"/>
              </a:rPr>
              <a:t> </a:t>
            </a:r>
            <a:r>
              <a:rPr lang="en-US" sz="8000" spc="-20" dirty="0">
                <a:latin typeface="Calibri" panose="020F0502020204030204" pitchFamily="34" charset="0"/>
                <a:ea typeface="Calibri" panose="020F0502020204030204" pitchFamily="34" charset="0"/>
                <a:cs typeface="Times New Roman" panose="02020603050405020304" pitchFamily="18" charset="0"/>
              </a:rPr>
              <a:t>b</a:t>
            </a:r>
            <a:r>
              <a:rPr lang="en-US" sz="8000" dirty="0">
                <a:latin typeface="Calibri" panose="020F0502020204030204" pitchFamily="34" charset="0"/>
                <a:ea typeface="Calibri" panose="020F0502020204030204" pitchFamily="34" charset="0"/>
                <a:cs typeface="Times New Roman" panose="02020603050405020304" pitchFamily="18" charset="0"/>
              </a:rPr>
              <a:t>y</a:t>
            </a:r>
            <a:r>
              <a:rPr lang="en-US" sz="8000" spc="100" dirty="0">
                <a:latin typeface="Calibri" panose="020F0502020204030204" pitchFamily="34" charset="0"/>
                <a:ea typeface="Calibri" panose="020F0502020204030204" pitchFamily="34" charset="0"/>
                <a:cs typeface="Times New Roman" panose="02020603050405020304" pitchFamily="18" charset="0"/>
              </a:rPr>
              <a:t> </a:t>
            </a:r>
            <a:r>
              <a:rPr lang="en-US" sz="8000" spc="10" dirty="0">
                <a:latin typeface="Calibri" panose="020F0502020204030204" pitchFamily="34" charset="0"/>
                <a:ea typeface="Calibri" panose="020F0502020204030204" pitchFamily="34" charset="0"/>
                <a:cs typeface="Times New Roman" panose="02020603050405020304" pitchFamily="18" charset="0"/>
              </a:rPr>
              <a:t>s</a:t>
            </a:r>
            <a:r>
              <a:rPr lang="en-US" sz="8000" spc="-5" dirty="0">
                <a:latin typeface="Calibri" panose="020F0502020204030204" pitchFamily="34" charset="0"/>
                <a:ea typeface="Calibri" panose="020F0502020204030204" pitchFamily="34" charset="0"/>
                <a:cs typeface="Times New Roman" panose="02020603050405020304" pitchFamily="18" charset="0"/>
              </a:rPr>
              <a:t>p</a:t>
            </a:r>
            <a:r>
              <a:rPr lang="en-US" sz="8000" dirty="0">
                <a:latin typeface="Calibri" panose="020F0502020204030204" pitchFamily="34" charset="0"/>
                <a:ea typeface="Calibri" panose="020F0502020204030204" pitchFamily="34" charset="0"/>
                <a:cs typeface="Times New Roman" panose="02020603050405020304" pitchFamily="18" charset="0"/>
              </a:rPr>
              <a:t>l</a:t>
            </a:r>
            <a:r>
              <a:rPr lang="en-US" sz="8000" spc="-15" dirty="0">
                <a:latin typeface="Calibri" panose="020F0502020204030204" pitchFamily="34" charset="0"/>
                <a:ea typeface="Calibri" panose="020F0502020204030204" pitchFamily="34" charset="0"/>
                <a:cs typeface="Times New Roman" panose="02020603050405020304" pitchFamily="18" charset="0"/>
              </a:rPr>
              <a:t>i</a:t>
            </a:r>
            <a:r>
              <a:rPr lang="en-US" sz="8000" dirty="0">
                <a:latin typeface="Calibri" panose="020F0502020204030204" pitchFamily="34" charset="0"/>
                <a:ea typeface="Calibri" panose="020F0502020204030204" pitchFamily="34" charset="0"/>
                <a:cs typeface="Times New Roman" panose="02020603050405020304" pitchFamily="18" charset="0"/>
              </a:rPr>
              <a:t>tti</a:t>
            </a:r>
            <a:r>
              <a:rPr lang="en-US" sz="8000" spc="-10" dirty="0">
                <a:latin typeface="Calibri" panose="020F0502020204030204" pitchFamily="34" charset="0"/>
                <a:ea typeface="Calibri" panose="020F0502020204030204" pitchFamily="34" charset="0"/>
                <a:cs typeface="Times New Roman" panose="02020603050405020304" pitchFamily="18" charset="0"/>
              </a:rPr>
              <a:t>n</a:t>
            </a:r>
            <a:r>
              <a:rPr lang="en-US" sz="8000" dirty="0">
                <a:latin typeface="Calibri" panose="020F0502020204030204" pitchFamily="34" charset="0"/>
                <a:ea typeface="Calibri" panose="020F0502020204030204" pitchFamily="34" charset="0"/>
                <a:cs typeface="Times New Roman" panose="02020603050405020304" pitchFamily="18" charset="0"/>
              </a:rPr>
              <a:t>g</a:t>
            </a:r>
            <a:r>
              <a:rPr lang="en-US" sz="8000" spc="65" dirty="0">
                <a:latin typeface="Calibri" panose="020F0502020204030204" pitchFamily="34" charset="0"/>
                <a:ea typeface="Calibri" panose="020F0502020204030204" pitchFamily="34" charset="0"/>
                <a:cs typeface="Times New Roman" panose="02020603050405020304" pitchFamily="18" charset="0"/>
              </a:rPr>
              <a:t> </a:t>
            </a:r>
            <a:r>
              <a:rPr lang="en-US" sz="8000" spc="5" dirty="0">
                <a:latin typeface="Calibri" panose="020F0502020204030204" pitchFamily="34" charset="0"/>
                <a:ea typeface="Calibri" panose="020F0502020204030204" pitchFamily="34" charset="0"/>
                <a:cs typeface="Times New Roman" panose="02020603050405020304" pitchFamily="18" charset="0"/>
              </a:rPr>
              <a:t>o</a:t>
            </a:r>
            <a:r>
              <a:rPr lang="en-US" sz="8000" spc="-5" dirty="0">
                <a:latin typeface="Calibri" panose="020F0502020204030204" pitchFamily="34" charset="0"/>
                <a:ea typeface="Calibri" panose="020F0502020204030204" pitchFamily="34" charset="0"/>
                <a:cs typeface="Times New Roman" panose="02020603050405020304" pitchFamily="18" charset="0"/>
              </a:rPr>
              <a:t>n</a:t>
            </a:r>
            <a:r>
              <a:rPr lang="en-US" sz="8000" dirty="0">
                <a:latin typeface="Calibri" panose="020F0502020204030204" pitchFamily="34" charset="0"/>
                <a:ea typeface="Calibri" panose="020F0502020204030204" pitchFamily="34" charset="0"/>
                <a:cs typeface="Times New Roman" panose="02020603050405020304" pitchFamily="18" charset="0"/>
              </a:rPr>
              <a:t>e</a:t>
            </a:r>
            <a:r>
              <a:rPr lang="en-US" sz="8000" spc="70" dirty="0">
                <a:latin typeface="Calibri" panose="020F0502020204030204" pitchFamily="34" charset="0"/>
                <a:ea typeface="Calibri" panose="020F0502020204030204" pitchFamily="34" charset="0"/>
                <a:cs typeface="Times New Roman" panose="02020603050405020304" pitchFamily="18" charset="0"/>
              </a:rPr>
              <a:t> </a:t>
            </a:r>
            <a:r>
              <a:rPr lang="en-US" sz="8000" spc="15" dirty="0">
                <a:latin typeface="Calibri" panose="020F0502020204030204" pitchFamily="34" charset="0"/>
                <a:ea typeface="Calibri" panose="020F0502020204030204" pitchFamily="34" charset="0"/>
                <a:cs typeface="Times New Roman" panose="02020603050405020304" pitchFamily="18" charset="0"/>
              </a:rPr>
              <a:t>o</a:t>
            </a:r>
            <a:r>
              <a:rPr lang="en-US" sz="8000" dirty="0">
                <a:latin typeface="Calibri" panose="020F0502020204030204" pitchFamily="34" charset="0"/>
                <a:ea typeface="Calibri" panose="020F0502020204030204" pitchFamily="34" charset="0"/>
                <a:cs typeface="Times New Roman" panose="02020603050405020304" pitchFamily="18" charset="0"/>
              </a:rPr>
              <a:t>r</a:t>
            </a:r>
            <a:r>
              <a:rPr lang="en-US" sz="8000" spc="95" dirty="0">
                <a:latin typeface="Calibri" panose="020F0502020204030204" pitchFamily="34" charset="0"/>
                <a:ea typeface="Calibri" panose="020F0502020204030204" pitchFamily="34" charset="0"/>
                <a:cs typeface="Times New Roman" panose="02020603050405020304" pitchFamily="18" charset="0"/>
              </a:rPr>
              <a:t> </a:t>
            </a:r>
            <a:r>
              <a:rPr lang="en-US" sz="8000" spc="-10" dirty="0">
                <a:latin typeface="Calibri" panose="020F0502020204030204" pitchFamily="34" charset="0"/>
                <a:ea typeface="Calibri" panose="020F0502020204030204" pitchFamily="34" charset="0"/>
                <a:cs typeface="Times New Roman" panose="02020603050405020304" pitchFamily="18" charset="0"/>
              </a:rPr>
              <a:t>m</a:t>
            </a:r>
            <a:r>
              <a:rPr lang="en-US" sz="8000" spc="5" dirty="0">
                <a:latin typeface="Calibri" panose="020F0502020204030204" pitchFamily="34" charset="0"/>
                <a:ea typeface="Calibri" panose="020F0502020204030204" pitchFamily="34" charset="0"/>
                <a:cs typeface="Times New Roman" panose="02020603050405020304" pitchFamily="18" charset="0"/>
              </a:rPr>
              <a:t>o</a:t>
            </a:r>
            <a:r>
              <a:rPr lang="en-US" sz="8000" dirty="0">
                <a:latin typeface="Calibri" panose="020F0502020204030204" pitchFamily="34" charset="0"/>
                <a:ea typeface="Calibri" panose="020F0502020204030204" pitchFamily="34" charset="0"/>
                <a:cs typeface="Times New Roman" panose="02020603050405020304" pitchFamily="18" charset="0"/>
              </a:rPr>
              <a:t>re</a:t>
            </a:r>
            <a:r>
              <a:rPr lang="en-US" sz="8000" spc="60" dirty="0">
                <a:latin typeface="Calibri" panose="020F0502020204030204" pitchFamily="34" charset="0"/>
                <a:ea typeface="Calibri" panose="020F0502020204030204" pitchFamily="34" charset="0"/>
                <a:cs typeface="Times New Roman" panose="02020603050405020304" pitchFamily="18" charset="0"/>
              </a:rPr>
              <a:t> </a:t>
            </a:r>
            <a:r>
              <a:rPr lang="en-US" sz="8000" dirty="0">
                <a:latin typeface="Calibri" panose="020F0502020204030204" pitchFamily="34" charset="0"/>
                <a:ea typeface="Calibri" panose="020F0502020204030204" pitchFamily="34" charset="0"/>
                <a:cs typeface="Times New Roman" panose="02020603050405020304" pitchFamily="18" charset="0"/>
              </a:rPr>
              <a:t>tra</a:t>
            </a:r>
            <a:r>
              <a:rPr lang="en-US" sz="8000" spc="-5" dirty="0">
                <a:latin typeface="Calibri" panose="020F0502020204030204" pitchFamily="34" charset="0"/>
                <a:ea typeface="Calibri" panose="020F0502020204030204" pitchFamily="34" charset="0"/>
                <a:cs typeface="Times New Roman" panose="02020603050405020304" pitchFamily="18" charset="0"/>
              </a:rPr>
              <a:t>n</a:t>
            </a:r>
            <a:r>
              <a:rPr lang="en-US" sz="8000" dirty="0">
                <a:latin typeface="Calibri" panose="020F0502020204030204" pitchFamily="34" charset="0"/>
                <a:ea typeface="Calibri" panose="020F0502020204030204" pitchFamily="34" charset="0"/>
                <a:cs typeface="Times New Roman" panose="02020603050405020304" pitchFamily="18" charset="0"/>
              </a:rPr>
              <a:t>sa</a:t>
            </a:r>
            <a:r>
              <a:rPr lang="en-US" sz="8000" spc="-15" dirty="0">
                <a:latin typeface="Calibri" panose="020F0502020204030204" pitchFamily="34" charset="0"/>
                <a:ea typeface="Calibri" panose="020F0502020204030204" pitchFamily="34" charset="0"/>
                <a:cs typeface="Times New Roman" panose="02020603050405020304" pitchFamily="18" charset="0"/>
              </a:rPr>
              <a:t>c</a:t>
            </a:r>
            <a:r>
              <a:rPr lang="en-US" sz="8000" spc="-10" dirty="0">
                <a:latin typeface="Calibri" panose="020F0502020204030204" pitchFamily="34" charset="0"/>
                <a:ea typeface="Calibri" panose="020F0502020204030204" pitchFamily="34" charset="0"/>
                <a:cs typeface="Times New Roman" panose="02020603050405020304" pitchFamily="18" charset="0"/>
              </a:rPr>
              <a:t>t</a:t>
            </a:r>
            <a:r>
              <a:rPr lang="en-US" sz="8000" dirty="0">
                <a:latin typeface="Calibri" panose="020F0502020204030204" pitchFamily="34" charset="0"/>
                <a:ea typeface="Calibri" panose="020F0502020204030204" pitchFamily="34" charset="0"/>
                <a:cs typeface="Times New Roman" panose="02020603050405020304" pitchFamily="18" charset="0"/>
              </a:rPr>
              <a:t>io</a:t>
            </a:r>
            <a:r>
              <a:rPr lang="en-US" sz="8000" spc="-5" dirty="0">
                <a:latin typeface="Calibri" panose="020F0502020204030204" pitchFamily="34" charset="0"/>
                <a:ea typeface="Calibri" panose="020F0502020204030204" pitchFamily="34" charset="0"/>
                <a:cs typeface="Times New Roman" panose="02020603050405020304" pitchFamily="18" charset="0"/>
              </a:rPr>
              <a:t>n</a:t>
            </a:r>
            <a:r>
              <a:rPr lang="en-US" sz="8000" dirty="0">
                <a:latin typeface="Calibri" panose="020F0502020204030204" pitchFamily="34" charset="0"/>
                <a:ea typeface="Calibri" panose="020F0502020204030204" pitchFamily="34" charset="0"/>
                <a:cs typeface="Times New Roman" panose="02020603050405020304" pitchFamily="18" charset="0"/>
              </a:rPr>
              <a:t>s</a:t>
            </a:r>
            <a:r>
              <a:rPr lang="en-US" sz="8000" spc="80" dirty="0">
                <a:latin typeface="Calibri" panose="020F0502020204030204" pitchFamily="34" charset="0"/>
                <a:ea typeface="Calibri" panose="020F0502020204030204" pitchFamily="34" charset="0"/>
                <a:cs typeface="Times New Roman" panose="02020603050405020304" pitchFamily="18" charset="0"/>
              </a:rPr>
              <a:t> </a:t>
            </a:r>
            <a:r>
              <a:rPr lang="en-US" sz="8000" spc="-5" dirty="0">
                <a:latin typeface="Calibri" panose="020F0502020204030204" pitchFamily="34" charset="0"/>
                <a:ea typeface="Calibri" panose="020F0502020204030204" pitchFamily="34" charset="0"/>
                <a:cs typeface="Times New Roman" panose="02020603050405020304" pitchFamily="18" charset="0"/>
              </a:rPr>
              <a:t>a</a:t>
            </a:r>
            <a:r>
              <a:rPr lang="en-US" sz="8000" dirty="0">
                <a:latin typeface="Calibri" panose="020F0502020204030204" pitchFamily="34" charset="0"/>
                <a:ea typeface="Calibri" panose="020F0502020204030204" pitchFamily="34" charset="0"/>
                <a:cs typeface="Times New Roman" panose="02020603050405020304" pitchFamily="18" charset="0"/>
              </a:rPr>
              <a:t>t</a:t>
            </a:r>
            <a:r>
              <a:rPr lang="en-US" sz="8000" spc="125" dirty="0">
                <a:latin typeface="Calibri" panose="020F0502020204030204" pitchFamily="34" charset="0"/>
                <a:ea typeface="Calibri" panose="020F0502020204030204" pitchFamily="34" charset="0"/>
                <a:cs typeface="Times New Roman" panose="02020603050405020304" pitchFamily="18" charset="0"/>
              </a:rPr>
              <a:t> </a:t>
            </a:r>
            <a:r>
              <a:rPr lang="en-US" sz="8000" dirty="0">
                <a:latin typeface="Calibri" panose="020F0502020204030204" pitchFamily="34" charset="0"/>
                <a:ea typeface="Calibri" panose="020F0502020204030204" pitchFamily="34" charset="0"/>
                <a:cs typeface="Times New Roman" panose="02020603050405020304" pitchFamily="18" charset="0"/>
              </a:rPr>
              <a:t>their</a:t>
            </a:r>
            <a:r>
              <a:rPr lang="en-US" sz="8000" spc="95" dirty="0">
                <a:latin typeface="Calibri" panose="020F0502020204030204" pitchFamily="34" charset="0"/>
                <a:ea typeface="Calibri" panose="020F0502020204030204" pitchFamily="34" charset="0"/>
                <a:cs typeface="Times New Roman" panose="02020603050405020304" pitchFamily="18" charset="0"/>
              </a:rPr>
              <a:t> </a:t>
            </a:r>
            <a:r>
              <a:rPr lang="en-US" sz="8000" spc="10" dirty="0">
                <a:latin typeface="Calibri" panose="020F0502020204030204" pitchFamily="34" charset="0"/>
                <a:ea typeface="Calibri" panose="020F0502020204030204" pitchFamily="34" charset="0"/>
                <a:cs typeface="Times New Roman" panose="02020603050405020304" pitchFamily="18" charset="0"/>
              </a:rPr>
              <a:t>r</a:t>
            </a:r>
            <a:r>
              <a:rPr lang="en-US" sz="8000" dirty="0">
                <a:latin typeface="Calibri" panose="020F0502020204030204" pitchFamily="34" charset="0"/>
                <a:ea typeface="Calibri" panose="020F0502020204030204" pitchFamily="34" charset="0"/>
                <a:cs typeface="Times New Roman" panose="02020603050405020304" pitchFamily="18" charset="0"/>
              </a:rPr>
              <a:t>e</a:t>
            </a:r>
            <a:r>
              <a:rPr lang="en-US" sz="8000" spc="-5" dirty="0">
                <a:latin typeface="Calibri" panose="020F0502020204030204" pitchFamily="34" charset="0"/>
                <a:ea typeface="Calibri" panose="020F0502020204030204" pitchFamily="34" charset="0"/>
                <a:cs typeface="Times New Roman" panose="02020603050405020304" pitchFamily="18" charset="0"/>
              </a:rPr>
              <a:t>qu</a:t>
            </a:r>
            <a:r>
              <a:rPr lang="en-US" sz="8000" dirty="0">
                <a:latin typeface="Calibri" panose="020F0502020204030204" pitchFamily="34" charset="0"/>
                <a:ea typeface="Calibri" panose="020F0502020204030204" pitchFamily="34" charset="0"/>
                <a:cs typeface="Times New Roman" panose="02020603050405020304" pitchFamily="18" charset="0"/>
              </a:rPr>
              <a:t>est</a:t>
            </a:r>
            <a:r>
              <a:rPr lang="en-US" sz="8000" spc="85" dirty="0">
                <a:latin typeface="Calibri" panose="020F0502020204030204" pitchFamily="34" charset="0"/>
                <a:ea typeface="Calibri" panose="020F0502020204030204" pitchFamily="34" charset="0"/>
                <a:cs typeface="Times New Roman" panose="02020603050405020304" pitchFamily="18" charset="0"/>
              </a:rPr>
              <a:t> </a:t>
            </a:r>
            <a:r>
              <a:rPr lang="en-US" sz="8000" spc="-5" dirty="0">
                <a:latin typeface="Calibri" panose="020F0502020204030204" pitchFamily="34" charset="0"/>
                <a:ea typeface="Calibri" panose="020F0502020204030204" pitchFamily="34" charset="0"/>
                <a:cs typeface="Times New Roman" panose="02020603050405020304" pitchFamily="18" charset="0"/>
              </a:rPr>
              <a:t>is </a:t>
            </a:r>
            <a:r>
              <a:rPr lang="en-US" sz="8000" dirty="0">
                <a:latin typeface="Calibri" panose="020F0502020204030204" pitchFamily="34" charset="0"/>
                <a:ea typeface="Calibri" panose="020F0502020204030204" pitchFamily="34" charset="0"/>
                <a:cs typeface="Times New Roman" panose="02020603050405020304" pitchFamily="18" charset="0"/>
              </a:rPr>
              <a:t>al</a:t>
            </a:r>
            <a:r>
              <a:rPr lang="en-US" sz="8000" spc="-5" dirty="0">
                <a:latin typeface="Calibri" panose="020F0502020204030204" pitchFamily="34" charset="0"/>
                <a:ea typeface="Calibri" panose="020F0502020204030204" pitchFamily="34" charset="0"/>
                <a:cs typeface="Times New Roman" panose="02020603050405020304" pitchFamily="18" charset="0"/>
              </a:rPr>
              <a:t>s</a:t>
            </a:r>
            <a:r>
              <a:rPr lang="en-US" sz="8000" dirty="0">
                <a:latin typeface="Calibri" panose="020F0502020204030204" pitchFamily="34" charset="0"/>
                <a:ea typeface="Calibri" panose="020F0502020204030204" pitchFamily="34" charset="0"/>
                <a:cs typeface="Times New Roman" panose="02020603050405020304" pitchFamily="18" charset="0"/>
              </a:rPr>
              <a:t>o</a:t>
            </a:r>
            <a:r>
              <a:rPr lang="en-US" sz="8000" spc="20" dirty="0">
                <a:latin typeface="Calibri" panose="020F0502020204030204" pitchFamily="34" charset="0"/>
                <a:ea typeface="Calibri" panose="020F0502020204030204" pitchFamily="34" charset="0"/>
                <a:cs typeface="Times New Roman" panose="02020603050405020304" pitchFamily="18" charset="0"/>
              </a:rPr>
              <a:t> </a:t>
            </a:r>
            <a:r>
              <a:rPr lang="en-US" sz="8000" spc="-5" dirty="0">
                <a:latin typeface="Calibri" panose="020F0502020204030204" pitchFamily="34" charset="0"/>
                <a:ea typeface="Calibri" panose="020F0502020204030204" pitchFamily="34" charset="0"/>
                <a:cs typeface="Times New Roman" panose="02020603050405020304" pitchFamily="18" charset="0"/>
              </a:rPr>
              <a:t>ill</a:t>
            </a:r>
            <a:r>
              <a:rPr lang="en-US" sz="8000" dirty="0">
                <a:latin typeface="Calibri" panose="020F0502020204030204" pitchFamily="34" charset="0"/>
                <a:ea typeface="Calibri" panose="020F0502020204030204" pitchFamily="34" charset="0"/>
                <a:cs typeface="Times New Roman" panose="02020603050405020304" pitchFamily="18" charset="0"/>
              </a:rPr>
              <a:t>e</a:t>
            </a:r>
            <a:r>
              <a:rPr lang="en-US" sz="8000" spc="-5" dirty="0">
                <a:latin typeface="Calibri" panose="020F0502020204030204" pitchFamily="34" charset="0"/>
                <a:ea typeface="Calibri" panose="020F0502020204030204" pitchFamily="34" charset="0"/>
                <a:cs typeface="Times New Roman" panose="02020603050405020304" pitchFamily="18" charset="0"/>
              </a:rPr>
              <a:t>gal</a:t>
            </a:r>
            <a:r>
              <a:rPr lang="en-US" sz="8000" dirty="0">
                <a:latin typeface="Calibri" panose="020F0502020204030204" pitchFamily="34" charset="0"/>
                <a:ea typeface="Calibri" panose="020F0502020204030204" pitchFamily="34" charset="0"/>
                <a:cs typeface="Times New Roman" panose="02020603050405020304" pitchFamily="18" charset="0"/>
              </a:rPr>
              <a:t>. I</a:t>
            </a:r>
            <a:r>
              <a:rPr lang="en-US" sz="8000" spc="-10" dirty="0">
                <a:latin typeface="Calibri" panose="020F0502020204030204" pitchFamily="34" charset="0"/>
                <a:ea typeface="Calibri" panose="020F0502020204030204" pitchFamily="34" charset="0"/>
                <a:cs typeface="Times New Roman" panose="02020603050405020304" pitchFamily="18" charset="0"/>
              </a:rPr>
              <a:t>n</a:t>
            </a:r>
            <a:r>
              <a:rPr lang="en-US" sz="8000" dirty="0">
                <a:latin typeface="Calibri" panose="020F0502020204030204" pitchFamily="34" charset="0"/>
                <a:ea typeface="Calibri" panose="020F0502020204030204" pitchFamily="34" charset="0"/>
                <a:cs typeface="Times New Roman" panose="02020603050405020304" pitchFamily="18" charset="0"/>
              </a:rPr>
              <a:t>fo</a:t>
            </a:r>
            <a:r>
              <a:rPr lang="en-US" sz="8000" spc="-5" dirty="0">
                <a:latin typeface="Calibri" panose="020F0502020204030204" pitchFamily="34" charset="0"/>
                <a:ea typeface="Calibri" panose="020F0502020204030204" pitchFamily="34" charset="0"/>
                <a:cs typeface="Times New Roman" panose="02020603050405020304" pitchFamily="18" charset="0"/>
              </a:rPr>
              <a:t>r</a:t>
            </a:r>
            <a:r>
              <a:rPr lang="en-US" sz="8000" spc="5" dirty="0">
                <a:latin typeface="Calibri" panose="020F0502020204030204" pitchFamily="34" charset="0"/>
                <a:ea typeface="Calibri" panose="020F0502020204030204" pitchFamily="34" charset="0"/>
                <a:cs typeface="Times New Roman" panose="02020603050405020304" pitchFamily="18" charset="0"/>
              </a:rPr>
              <a:t>m</a:t>
            </a:r>
            <a:r>
              <a:rPr lang="en-US" sz="8000" dirty="0">
                <a:latin typeface="Calibri" panose="020F0502020204030204" pitchFamily="34" charset="0"/>
                <a:ea typeface="Calibri" panose="020F0502020204030204" pitchFamily="34" charset="0"/>
                <a:cs typeface="Times New Roman" panose="02020603050405020304" pitchFamily="18" charset="0"/>
              </a:rPr>
              <a:t>at</a:t>
            </a:r>
            <a:r>
              <a:rPr lang="en-US" sz="8000" spc="-15" dirty="0">
                <a:latin typeface="Calibri" panose="020F0502020204030204" pitchFamily="34" charset="0"/>
                <a:ea typeface="Calibri" panose="020F0502020204030204" pitchFamily="34" charset="0"/>
                <a:cs typeface="Times New Roman" panose="02020603050405020304" pitchFamily="18" charset="0"/>
              </a:rPr>
              <a:t>i</a:t>
            </a:r>
            <a:r>
              <a:rPr lang="en-US" sz="8000" spc="5" dirty="0">
                <a:latin typeface="Calibri" panose="020F0502020204030204" pitchFamily="34" charset="0"/>
                <a:ea typeface="Calibri" panose="020F0502020204030204" pitchFamily="34" charset="0"/>
                <a:cs typeface="Times New Roman" panose="02020603050405020304" pitchFamily="18" charset="0"/>
              </a:rPr>
              <a:t>o</a:t>
            </a:r>
            <a:r>
              <a:rPr lang="en-US" sz="8000" dirty="0">
                <a:latin typeface="Calibri" panose="020F0502020204030204" pitchFamily="34" charset="0"/>
                <a:ea typeface="Calibri" panose="020F0502020204030204" pitchFamily="34" charset="0"/>
                <a:cs typeface="Times New Roman" panose="02020603050405020304" pitchFamily="18" charset="0"/>
              </a:rPr>
              <a:t>n</a:t>
            </a:r>
            <a:r>
              <a:rPr lang="en-US" sz="8000" spc="-25" dirty="0">
                <a:latin typeface="Calibri" panose="020F0502020204030204" pitchFamily="34" charset="0"/>
                <a:ea typeface="Calibri" panose="020F0502020204030204" pitchFamily="34" charset="0"/>
                <a:cs typeface="Times New Roman" panose="02020603050405020304" pitchFamily="18" charset="0"/>
              </a:rPr>
              <a:t> </a:t>
            </a:r>
            <a:r>
              <a:rPr lang="en-US" sz="8000" dirty="0">
                <a:latin typeface="Calibri" panose="020F0502020204030204" pitchFamily="34" charset="0"/>
                <a:ea typeface="Calibri" panose="020F0502020204030204" pitchFamily="34" charset="0"/>
                <a:cs typeface="Times New Roman" panose="02020603050405020304" pitchFamily="18" charset="0"/>
              </a:rPr>
              <a:t>a</a:t>
            </a:r>
            <a:r>
              <a:rPr lang="en-US" sz="8000" spc="-20" dirty="0">
                <a:latin typeface="Calibri" panose="020F0502020204030204" pitchFamily="34" charset="0"/>
                <a:ea typeface="Calibri" panose="020F0502020204030204" pitchFamily="34" charset="0"/>
                <a:cs typeface="Times New Roman" panose="02020603050405020304" pitchFamily="18" charset="0"/>
              </a:rPr>
              <a:t>b</a:t>
            </a:r>
            <a:r>
              <a:rPr lang="en-US" sz="8000" spc="5" dirty="0">
                <a:latin typeface="Calibri" panose="020F0502020204030204" pitchFamily="34" charset="0"/>
                <a:ea typeface="Calibri" panose="020F0502020204030204" pitchFamily="34" charset="0"/>
                <a:cs typeface="Times New Roman" panose="02020603050405020304" pitchFamily="18" charset="0"/>
              </a:rPr>
              <a:t>o</a:t>
            </a:r>
            <a:r>
              <a:rPr lang="en-US" sz="8000" spc="-5" dirty="0">
                <a:latin typeface="Calibri" panose="020F0502020204030204" pitchFamily="34" charset="0"/>
                <a:ea typeface="Calibri" panose="020F0502020204030204" pitchFamily="34" charset="0"/>
                <a:cs typeface="Times New Roman" panose="02020603050405020304" pitchFamily="18" charset="0"/>
              </a:rPr>
              <a:t>u</a:t>
            </a:r>
            <a:r>
              <a:rPr lang="en-US" sz="8000" dirty="0">
                <a:latin typeface="Calibri" panose="020F0502020204030204" pitchFamily="34" charset="0"/>
                <a:ea typeface="Calibri" panose="020F0502020204030204" pitchFamily="34" charset="0"/>
                <a:cs typeface="Times New Roman" panose="02020603050405020304" pitchFamily="18" charset="0"/>
              </a:rPr>
              <a:t>t</a:t>
            </a:r>
            <a:r>
              <a:rPr lang="en-US" sz="8000" spc="-30" dirty="0">
                <a:latin typeface="Calibri" panose="020F0502020204030204" pitchFamily="34" charset="0"/>
                <a:ea typeface="Calibri" panose="020F0502020204030204" pitchFamily="34" charset="0"/>
                <a:cs typeface="Times New Roman" panose="02020603050405020304" pitchFamily="18" charset="0"/>
              </a:rPr>
              <a:t> </a:t>
            </a:r>
            <a:r>
              <a:rPr lang="en-US" sz="8000" dirty="0">
                <a:latin typeface="Calibri" panose="020F0502020204030204" pitchFamily="34" charset="0"/>
                <a:ea typeface="Calibri" panose="020F0502020204030204" pitchFamily="34" charset="0"/>
                <a:cs typeface="Times New Roman" panose="02020603050405020304" pitchFamily="18" charset="0"/>
              </a:rPr>
              <a:t>t</a:t>
            </a:r>
            <a:r>
              <a:rPr lang="en-US" sz="8000" spc="-5" dirty="0">
                <a:latin typeface="Calibri" panose="020F0502020204030204" pitchFamily="34" charset="0"/>
                <a:ea typeface="Calibri" panose="020F0502020204030204" pitchFamily="34" charset="0"/>
                <a:cs typeface="Times New Roman" panose="02020603050405020304" pitchFamily="18" charset="0"/>
              </a:rPr>
              <a:t>h</a:t>
            </a:r>
            <a:r>
              <a:rPr lang="en-US" sz="8000" dirty="0">
                <a:latin typeface="Calibri" panose="020F0502020204030204" pitchFamily="34" charset="0"/>
                <a:ea typeface="Calibri" panose="020F0502020204030204" pitchFamily="34" charset="0"/>
                <a:cs typeface="Times New Roman" panose="02020603050405020304" pitchFamily="18" charset="0"/>
              </a:rPr>
              <a:t>e</a:t>
            </a:r>
            <a:r>
              <a:rPr lang="en-US" sz="8000" spc="-30" dirty="0">
                <a:latin typeface="Calibri" panose="020F0502020204030204" pitchFamily="34" charset="0"/>
                <a:ea typeface="Calibri" panose="020F0502020204030204" pitchFamily="34" charset="0"/>
                <a:cs typeface="Times New Roman" panose="02020603050405020304" pitchFamily="18" charset="0"/>
              </a:rPr>
              <a:t> </a:t>
            </a:r>
            <a:r>
              <a:rPr lang="en-US" sz="8000" spc="-5" dirty="0">
                <a:latin typeface="Calibri" panose="020F0502020204030204" pitchFamily="34" charset="0"/>
                <a:ea typeface="Calibri" panose="020F0502020204030204" pitchFamily="34" charset="0"/>
                <a:cs typeface="Times New Roman" panose="02020603050405020304" pitchFamily="18" charset="0"/>
              </a:rPr>
              <a:t>l</a:t>
            </a:r>
            <a:r>
              <a:rPr lang="en-US" sz="8000" spc="10" dirty="0">
                <a:latin typeface="Calibri" panose="020F0502020204030204" pitchFamily="34" charset="0"/>
                <a:ea typeface="Calibri" panose="020F0502020204030204" pitchFamily="34" charset="0"/>
                <a:cs typeface="Times New Roman" panose="02020603050405020304" pitchFamily="18" charset="0"/>
              </a:rPr>
              <a:t>a</a:t>
            </a:r>
            <a:r>
              <a:rPr lang="en-US" sz="8000" dirty="0">
                <a:latin typeface="Calibri" panose="020F0502020204030204" pitchFamily="34" charset="0"/>
                <a:ea typeface="Calibri" panose="020F0502020204030204" pitchFamily="34" charset="0"/>
                <a:cs typeface="Times New Roman" panose="02020603050405020304" pitchFamily="18" charset="0"/>
              </a:rPr>
              <a:t>w</a:t>
            </a:r>
            <a:r>
              <a:rPr lang="en-US" sz="8000" spc="-30" dirty="0">
                <a:latin typeface="Calibri" panose="020F0502020204030204" pitchFamily="34" charset="0"/>
                <a:ea typeface="Calibri" panose="020F0502020204030204" pitchFamily="34" charset="0"/>
                <a:cs typeface="Times New Roman" panose="02020603050405020304" pitchFamily="18" charset="0"/>
              </a:rPr>
              <a:t> </a:t>
            </a:r>
            <a:r>
              <a:rPr lang="en-US" sz="8000" spc="-5" dirty="0">
                <a:latin typeface="Calibri" panose="020F0502020204030204" pitchFamily="34" charset="0"/>
                <a:ea typeface="Calibri" panose="020F0502020204030204" pitchFamily="34" charset="0"/>
                <a:cs typeface="Times New Roman" panose="02020603050405020304" pitchFamily="18" charset="0"/>
              </a:rPr>
              <a:t>i</a:t>
            </a:r>
            <a:r>
              <a:rPr lang="en-US" sz="8000" dirty="0">
                <a:latin typeface="Calibri" panose="020F0502020204030204" pitchFamily="34" charset="0"/>
                <a:ea typeface="Calibri" panose="020F0502020204030204" pitchFamily="34" charset="0"/>
                <a:cs typeface="Times New Roman" panose="02020603050405020304" pitchFamily="18" charset="0"/>
              </a:rPr>
              <a:t>s</a:t>
            </a:r>
            <a:r>
              <a:rPr lang="en-US" sz="8000" spc="-20" dirty="0">
                <a:latin typeface="Calibri" panose="020F0502020204030204" pitchFamily="34" charset="0"/>
                <a:ea typeface="Calibri" panose="020F0502020204030204" pitchFamily="34" charset="0"/>
                <a:cs typeface="Times New Roman" panose="02020603050405020304" pitchFamily="18" charset="0"/>
              </a:rPr>
              <a:t> </a:t>
            </a:r>
            <a:r>
              <a:rPr lang="en-US" sz="8000" dirty="0">
                <a:latin typeface="Calibri" panose="020F0502020204030204" pitchFamily="34" charset="0"/>
                <a:ea typeface="Calibri" panose="020F0502020204030204" pitchFamily="34" charset="0"/>
                <a:cs typeface="Times New Roman" panose="02020603050405020304" pitchFamily="18" charset="0"/>
              </a:rPr>
              <a:t>easi</a:t>
            </a:r>
            <a:r>
              <a:rPr lang="en-US" sz="8000" spc="-15" dirty="0">
                <a:latin typeface="Calibri" panose="020F0502020204030204" pitchFamily="34" charset="0"/>
                <a:ea typeface="Calibri" panose="020F0502020204030204" pitchFamily="34" charset="0"/>
                <a:cs typeface="Times New Roman" panose="02020603050405020304" pitchFamily="18" charset="0"/>
              </a:rPr>
              <a:t>l</a:t>
            </a:r>
            <a:r>
              <a:rPr lang="en-US" sz="8000" dirty="0">
                <a:latin typeface="Calibri" panose="020F0502020204030204" pitchFamily="34" charset="0"/>
                <a:ea typeface="Calibri" panose="020F0502020204030204" pitchFamily="34" charset="0"/>
                <a:cs typeface="Times New Roman" panose="02020603050405020304" pitchFamily="18" charset="0"/>
              </a:rPr>
              <a:t>y</a:t>
            </a:r>
            <a:r>
              <a:rPr lang="en-US" sz="8000" spc="-40" dirty="0">
                <a:latin typeface="Calibri" panose="020F0502020204030204" pitchFamily="34" charset="0"/>
                <a:ea typeface="Calibri" panose="020F0502020204030204" pitchFamily="34" charset="0"/>
                <a:cs typeface="Times New Roman" panose="02020603050405020304" pitchFamily="18" charset="0"/>
              </a:rPr>
              <a:t> </a:t>
            </a:r>
            <a:r>
              <a:rPr lang="en-US" sz="8000" spc="5" dirty="0">
                <a:latin typeface="Calibri" panose="020F0502020204030204" pitchFamily="34" charset="0"/>
                <a:ea typeface="Calibri" panose="020F0502020204030204" pitchFamily="34" charset="0"/>
                <a:cs typeface="Times New Roman" panose="02020603050405020304" pitchFamily="18" charset="0"/>
              </a:rPr>
              <a:t>o</a:t>
            </a:r>
            <a:r>
              <a:rPr lang="en-US" sz="8000" spc="-5" dirty="0">
                <a:latin typeface="Calibri" panose="020F0502020204030204" pitchFamily="34" charset="0"/>
                <a:ea typeface="Calibri" panose="020F0502020204030204" pitchFamily="34" charset="0"/>
                <a:cs typeface="Times New Roman" panose="02020603050405020304" pitchFamily="18" charset="0"/>
              </a:rPr>
              <a:t>b</a:t>
            </a:r>
            <a:r>
              <a:rPr lang="en-US" sz="8000" dirty="0">
                <a:latin typeface="Calibri" panose="020F0502020204030204" pitchFamily="34" charset="0"/>
                <a:ea typeface="Calibri" panose="020F0502020204030204" pitchFamily="34" charset="0"/>
                <a:cs typeface="Times New Roman" panose="02020603050405020304" pitchFamily="18" charset="0"/>
              </a:rPr>
              <a:t>tai</a:t>
            </a:r>
            <a:r>
              <a:rPr lang="en-US" sz="8000" spc="-20" dirty="0">
                <a:latin typeface="Calibri" panose="020F0502020204030204" pitchFamily="34" charset="0"/>
                <a:ea typeface="Calibri" panose="020F0502020204030204" pitchFamily="34" charset="0"/>
                <a:cs typeface="Times New Roman" panose="02020603050405020304" pitchFamily="18" charset="0"/>
              </a:rPr>
              <a:t>n</a:t>
            </a:r>
            <a:r>
              <a:rPr lang="en-US" sz="8000" dirty="0">
                <a:latin typeface="Calibri" panose="020F0502020204030204" pitchFamily="34" charset="0"/>
                <a:ea typeface="Calibri" panose="020F0502020204030204" pitchFamily="34" charset="0"/>
                <a:cs typeface="Times New Roman" panose="02020603050405020304" pitchFamily="18" charset="0"/>
              </a:rPr>
              <a:t>ed,</a:t>
            </a:r>
            <a:r>
              <a:rPr lang="en-US" sz="8000" spc="-55" dirty="0">
                <a:latin typeface="Calibri" panose="020F0502020204030204" pitchFamily="34" charset="0"/>
                <a:ea typeface="Calibri" panose="020F0502020204030204" pitchFamily="34" charset="0"/>
                <a:cs typeface="Times New Roman" panose="02020603050405020304" pitchFamily="18" charset="0"/>
              </a:rPr>
              <a:t> </a:t>
            </a:r>
            <a:r>
              <a:rPr lang="en-US" sz="8000" dirty="0">
                <a:latin typeface="Calibri" panose="020F0502020204030204" pitchFamily="34" charset="0"/>
                <a:ea typeface="Calibri" panose="020F0502020204030204" pitchFamily="34" charset="0"/>
                <a:cs typeface="Times New Roman" panose="02020603050405020304" pitchFamily="18" charset="0"/>
              </a:rPr>
              <a:t>so</a:t>
            </a:r>
            <a:r>
              <a:rPr lang="en-US" sz="8000" spc="-15" dirty="0">
                <a:latin typeface="Calibri" panose="020F0502020204030204" pitchFamily="34" charset="0"/>
                <a:ea typeface="Calibri" panose="020F0502020204030204" pitchFamily="34" charset="0"/>
                <a:cs typeface="Times New Roman" panose="02020603050405020304" pitchFamily="18" charset="0"/>
              </a:rPr>
              <a:t> </a:t>
            </a:r>
            <a:r>
              <a:rPr lang="en-US" sz="8000" spc="-10" dirty="0">
                <a:latin typeface="Calibri" panose="020F0502020204030204" pitchFamily="34" charset="0"/>
                <a:ea typeface="Calibri" panose="020F0502020204030204" pitchFamily="34" charset="0"/>
                <a:cs typeface="Times New Roman" panose="02020603050405020304" pitchFamily="18" charset="0"/>
              </a:rPr>
              <a:t>m</a:t>
            </a:r>
            <a:r>
              <a:rPr lang="en-US" sz="8000" spc="15" dirty="0">
                <a:latin typeface="Calibri" panose="020F0502020204030204" pitchFamily="34" charset="0"/>
                <a:ea typeface="Calibri" panose="020F0502020204030204" pitchFamily="34" charset="0"/>
                <a:cs typeface="Times New Roman" panose="02020603050405020304" pitchFamily="18" charset="0"/>
              </a:rPr>
              <a:t>o</a:t>
            </a:r>
            <a:r>
              <a:rPr lang="en-US" sz="8000" spc="-5" dirty="0">
                <a:latin typeface="Calibri" panose="020F0502020204030204" pitchFamily="34" charset="0"/>
                <a:ea typeface="Calibri" panose="020F0502020204030204" pitchFamily="34" charset="0"/>
                <a:cs typeface="Times New Roman" panose="02020603050405020304" pitchFamily="18" charset="0"/>
              </a:rPr>
              <a:t>n</a:t>
            </a:r>
            <a:r>
              <a:rPr lang="en-US" sz="8000" spc="-10" dirty="0">
                <a:latin typeface="Calibri" panose="020F0502020204030204" pitchFamily="34" charset="0"/>
                <a:ea typeface="Calibri" panose="020F0502020204030204" pitchFamily="34" charset="0"/>
                <a:cs typeface="Times New Roman" panose="02020603050405020304" pitchFamily="18" charset="0"/>
              </a:rPr>
              <a:t>e</a:t>
            </a:r>
            <a:r>
              <a:rPr lang="en-US" sz="8000" dirty="0">
                <a:latin typeface="Calibri" panose="020F0502020204030204" pitchFamily="34" charset="0"/>
                <a:ea typeface="Calibri" panose="020F0502020204030204" pitchFamily="34" charset="0"/>
                <a:cs typeface="Times New Roman" panose="02020603050405020304" pitchFamily="18" charset="0"/>
              </a:rPr>
              <a:t>y</a:t>
            </a:r>
            <a:r>
              <a:rPr lang="en-US" sz="8000" spc="-45" dirty="0">
                <a:latin typeface="Calibri" panose="020F0502020204030204" pitchFamily="34" charset="0"/>
                <a:ea typeface="Calibri" panose="020F0502020204030204" pitchFamily="34" charset="0"/>
                <a:cs typeface="Times New Roman" panose="02020603050405020304" pitchFamily="18" charset="0"/>
              </a:rPr>
              <a:t> </a:t>
            </a:r>
            <a:r>
              <a:rPr lang="en-US" sz="8000" dirty="0">
                <a:latin typeface="Calibri" panose="020F0502020204030204" pitchFamily="34" charset="0"/>
                <a:ea typeface="Calibri" panose="020F0502020204030204" pitchFamily="34" charset="0"/>
                <a:cs typeface="Times New Roman" panose="02020603050405020304" pitchFamily="18" charset="0"/>
              </a:rPr>
              <a:t>la</a:t>
            </a:r>
            <a:r>
              <a:rPr lang="en-US" sz="8000" spc="-10" dirty="0">
                <a:latin typeface="Calibri" panose="020F0502020204030204" pitchFamily="34" charset="0"/>
                <a:ea typeface="Calibri" panose="020F0502020204030204" pitchFamily="34" charset="0"/>
                <a:cs typeface="Times New Roman" panose="02020603050405020304" pitchFamily="18" charset="0"/>
              </a:rPr>
              <a:t>u</a:t>
            </a:r>
            <a:r>
              <a:rPr lang="en-US" sz="8000" spc="-5" dirty="0">
                <a:latin typeface="Calibri" panose="020F0502020204030204" pitchFamily="34" charset="0"/>
                <a:ea typeface="Calibri" panose="020F0502020204030204" pitchFamily="34" charset="0"/>
                <a:cs typeface="Times New Roman" panose="02020603050405020304" pitchFamily="18" charset="0"/>
              </a:rPr>
              <a:t>nd</a:t>
            </a:r>
            <a:r>
              <a:rPr lang="en-US" sz="8000" dirty="0">
                <a:latin typeface="Calibri" panose="020F0502020204030204" pitchFamily="34" charset="0"/>
                <a:ea typeface="Calibri" panose="020F0502020204030204" pitchFamily="34" charset="0"/>
                <a:cs typeface="Times New Roman" panose="02020603050405020304" pitchFamily="18" charset="0"/>
              </a:rPr>
              <a:t>er</a:t>
            </a:r>
            <a:r>
              <a:rPr lang="en-US" sz="8000" spc="10" dirty="0">
                <a:latin typeface="Calibri" panose="020F0502020204030204" pitchFamily="34" charset="0"/>
                <a:ea typeface="Calibri" panose="020F0502020204030204" pitchFamily="34" charset="0"/>
                <a:cs typeface="Times New Roman" panose="02020603050405020304" pitchFamily="18" charset="0"/>
              </a:rPr>
              <a:t>e</a:t>
            </a:r>
            <a:r>
              <a:rPr lang="en-US" sz="8000" spc="-5" dirty="0">
                <a:latin typeface="Calibri" panose="020F0502020204030204" pitchFamily="34" charset="0"/>
                <a:ea typeface="Calibri" panose="020F0502020204030204" pitchFamily="34" charset="0"/>
                <a:cs typeface="Times New Roman" panose="02020603050405020304" pitchFamily="18" charset="0"/>
              </a:rPr>
              <a:t>r</a:t>
            </a:r>
            <a:r>
              <a:rPr lang="en-US" sz="8000" dirty="0">
                <a:latin typeface="Calibri" panose="020F0502020204030204" pitchFamily="34" charset="0"/>
                <a:ea typeface="Calibri" panose="020F0502020204030204" pitchFamily="34" charset="0"/>
                <a:cs typeface="Times New Roman" panose="02020603050405020304" pitchFamily="18" charset="0"/>
              </a:rPr>
              <a:t>s</a:t>
            </a:r>
            <a:r>
              <a:rPr lang="en-US" sz="8000" spc="-60" dirty="0">
                <a:latin typeface="Calibri" panose="020F0502020204030204" pitchFamily="34" charset="0"/>
                <a:ea typeface="Calibri" panose="020F0502020204030204" pitchFamily="34" charset="0"/>
                <a:cs typeface="Times New Roman" panose="02020603050405020304" pitchFamily="18" charset="0"/>
              </a:rPr>
              <a:t> </a:t>
            </a:r>
            <a:r>
              <a:rPr lang="en-US" sz="8000" dirty="0">
                <a:latin typeface="Calibri" panose="020F0502020204030204" pitchFamily="34" charset="0"/>
                <a:ea typeface="Calibri" panose="020F0502020204030204" pitchFamily="34" charset="0"/>
                <a:cs typeface="Times New Roman" panose="02020603050405020304" pitchFamily="18" charset="0"/>
              </a:rPr>
              <a:t>w</a:t>
            </a:r>
            <a:r>
              <a:rPr lang="en-US" sz="8000" spc="-15" dirty="0">
                <a:latin typeface="Calibri" panose="020F0502020204030204" pitchFamily="34" charset="0"/>
                <a:ea typeface="Calibri" panose="020F0502020204030204" pitchFamily="34" charset="0"/>
                <a:cs typeface="Times New Roman" panose="02020603050405020304" pitchFamily="18" charset="0"/>
              </a:rPr>
              <a:t>i</a:t>
            </a:r>
            <a:r>
              <a:rPr lang="en-US" sz="8000" dirty="0">
                <a:latin typeface="Calibri" panose="020F0502020204030204" pitchFamily="34" charset="0"/>
                <a:ea typeface="Calibri" panose="020F0502020204030204" pitchFamily="34" charset="0"/>
                <a:cs typeface="Times New Roman" panose="02020603050405020304" pitchFamily="18" charset="0"/>
              </a:rPr>
              <a:t>ll</a:t>
            </a:r>
            <a:r>
              <a:rPr lang="en-US" sz="8000" spc="-25" dirty="0">
                <a:latin typeface="Calibri" panose="020F0502020204030204" pitchFamily="34" charset="0"/>
                <a:ea typeface="Calibri" panose="020F0502020204030204" pitchFamily="34" charset="0"/>
                <a:cs typeface="Times New Roman" panose="02020603050405020304" pitchFamily="18" charset="0"/>
              </a:rPr>
              <a:t> </a:t>
            </a:r>
            <a:r>
              <a:rPr lang="en-US" sz="8000" dirty="0">
                <a:latin typeface="Calibri" panose="020F0502020204030204" pitchFamily="34" charset="0"/>
                <a:ea typeface="Calibri" panose="020F0502020204030204" pitchFamily="34" charset="0"/>
                <a:cs typeface="Times New Roman" panose="02020603050405020304" pitchFamily="18" charset="0"/>
              </a:rPr>
              <a:t>try</a:t>
            </a:r>
            <a:r>
              <a:rPr lang="en-US" sz="8000" spc="10" dirty="0">
                <a:latin typeface="Calibri" panose="020F0502020204030204" pitchFamily="34" charset="0"/>
                <a:ea typeface="Calibri" panose="020F0502020204030204" pitchFamily="34" charset="0"/>
                <a:cs typeface="Times New Roman" panose="02020603050405020304" pitchFamily="18" charset="0"/>
              </a:rPr>
              <a:t> </a:t>
            </a:r>
            <a:r>
              <a:rPr lang="en-US" sz="8000" dirty="0">
                <a:latin typeface="Calibri" panose="020F0502020204030204" pitchFamily="34" charset="0"/>
                <a:ea typeface="Calibri" panose="020F0502020204030204" pitchFamily="34" charset="0"/>
                <a:cs typeface="Times New Roman" panose="02020603050405020304" pitchFamily="18" charset="0"/>
              </a:rPr>
              <a:t>to</a:t>
            </a:r>
            <a:r>
              <a:rPr lang="en-US" sz="8000" spc="20" dirty="0">
                <a:latin typeface="Calibri" panose="020F0502020204030204" pitchFamily="34" charset="0"/>
                <a:ea typeface="Calibri" panose="020F0502020204030204" pitchFamily="34" charset="0"/>
                <a:cs typeface="Times New Roman" panose="02020603050405020304" pitchFamily="18" charset="0"/>
              </a:rPr>
              <a:t> </a:t>
            </a:r>
            <a:r>
              <a:rPr lang="en-US" sz="8000" dirty="0">
                <a:latin typeface="Calibri" panose="020F0502020204030204" pitchFamily="34" charset="0"/>
                <a:ea typeface="Calibri" panose="020F0502020204030204" pitchFamily="34" charset="0"/>
                <a:cs typeface="Times New Roman" panose="02020603050405020304" pitchFamily="18" charset="0"/>
              </a:rPr>
              <a:t>sp</a:t>
            </a:r>
            <a:r>
              <a:rPr lang="en-US" sz="8000" spc="-10" dirty="0">
                <a:latin typeface="Calibri" panose="020F0502020204030204" pitchFamily="34" charset="0"/>
                <a:ea typeface="Calibri" panose="020F0502020204030204" pitchFamily="34" charset="0"/>
                <a:cs typeface="Times New Roman" panose="02020603050405020304" pitchFamily="18" charset="0"/>
              </a:rPr>
              <a:t>l</a:t>
            </a:r>
            <a:r>
              <a:rPr lang="en-US" sz="8000" dirty="0">
                <a:latin typeface="Calibri" panose="020F0502020204030204" pitchFamily="34" charset="0"/>
                <a:ea typeface="Calibri" panose="020F0502020204030204" pitchFamily="34" charset="0"/>
                <a:cs typeface="Times New Roman" panose="02020603050405020304" pitchFamily="18" charset="0"/>
              </a:rPr>
              <a:t>it</a:t>
            </a:r>
            <a:r>
              <a:rPr lang="en-US" sz="8000" spc="-10" dirty="0">
                <a:latin typeface="Calibri" panose="020F0502020204030204" pitchFamily="34" charset="0"/>
                <a:ea typeface="Calibri" panose="020F0502020204030204" pitchFamily="34" charset="0"/>
                <a:cs typeface="Times New Roman" panose="02020603050405020304" pitchFamily="18" charset="0"/>
              </a:rPr>
              <a:t> </a:t>
            </a:r>
            <a:r>
              <a:rPr lang="en-US" sz="8000" dirty="0">
                <a:latin typeface="Calibri" panose="020F0502020204030204" pitchFamily="34" charset="0"/>
                <a:ea typeface="Calibri" panose="020F0502020204030204" pitchFamily="34" charset="0"/>
                <a:cs typeface="Times New Roman" panose="02020603050405020304" pitchFamily="18" charset="0"/>
              </a:rPr>
              <a:t>t</a:t>
            </a:r>
            <a:r>
              <a:rPr lang="en-US" sz="8000" spc="10" dirty="0">
                <a:latin typeface="Calibri" panose="020F0502020204030204" pitchFamily="34" charset="0"/>
                <a:ea typeface="Calibri" panose="020F0502020204030204" pitchFamily="34" charset="0"/>
                <a:cs typeface="Times New Roman" panose="02020603050405020304" pitchFamily="18" charset="0"/>
              </a:rPr>
              <a:t>r</a:t>
            </a:r>
            <a:r>
              <a:rPr lang="en-US" sz="8000" dirty="0">
                <a:latin typeface="Calibri" panose="020F0502020204030204" pitchFamily="34" charset="0"/>
                <a:ea typeface="Calibri" panose="020F0502020204030204" pitchFamily="34" charset="0"/>
                <a:cs typeface="Times New Roman" panose="02020603050405020304" pitchFamily="18" charset="0"/>
              </a:rPr>
              <a:t>a</a:t>
            </a:r>
            <a:r>
              <a:rPr lang="en-US" sz="8000" spc="-5" dirty="0">
                <a:latin typeface="Calibri" panose="020F0502020204030204" pitchFamily="34" charset="0"/>
                <a:ea typeface="Calibri" panose="020F0502020204030204" pitchFamily="34" charset="0"/>
                <a:cs typeface="Times New Roman" panose="02020603050405020304" pitchFamily="18" charset="0"/>
              </a:rPr>
              <a:t>n</a:t>
            </a:r>
            <a:r>
              <a:rPr lang="en-US" sz="8000" dirty="0">
                <a:latin typeface="Calibri" panose="020F0502020204030204" pitchFamily="34" charset="0"/>
                <a:ea typeface="Calibri" panose="020F0502020204030204" pitchFamily="34" charset="0"/>
                <a:cs typeface="Times New Roman" panose="02020603050405020304" pitchFamily="18" charset="0"/>
              </a:rPr>
              <a:t>sa</a:t>
            </a:r>
            <a:r>
              <a:rPr lang="en-US" sz="8000" spc="-15" dirty="0">
                <a:latin typeface="Calibri" panose="020F0502020204030204" pitchFamily="34" charset="0"/>
                <a:ea typeface="Calibri" panose="020F0502020204030204" pitchFamily="34" charset="0"/>
                <a:cs typeface="Times New Roman" panose="02020603050405020304" pitchFamily="18" charset="0"/>
              </a:rPr>
              <a:t>c</a:t>
            </a:r>
            <a:r>
              <a:rPr lang="en-US" sz="8000" dirty="0">
                <a:latin typeface="Calibri" panose="020F0502020204030204" pitchFamily="34" charset="0"/>
                <a:ea typeface="Calibri" panose="020F0502020204030204" pitchFamily="34" charset="0"/>
                <a:cs typeface="Times New Roman" panose="02020603050405020304" pitchFamily="18" charset="0"/>
              </a:rPr>
              <a:t>ti</a:t>
            </a:r>
            <a:r>
              <a:rPr lang="en-US" sz="8000" spc="5" dirty="0">
                <a:latin typeface="Calibri" panose="020F0502020204030204" pitchFamily="34" charset="0"/>
                <a:ea typeface="Calibri" panose="020F0502020204030204" pitchFamily="34" charset="0"/>
                <a:cs typeface="Times New Roman" panose="02020603050405020304" pitchFamily="18" charset="0"/>
              </a:rPr>
              <a:t>o</a:t>
            </a:r>
            <a:r>
              <a:rPr lang="en-US" sz="8000" spc="-5" dirty="0">
                <a:latin typeface="Calibri" panose="020F0502020204030204" pitchFamily="34" charset="0"/>
                <a:ea typeface="Calibri" panose="020F0502020204030204" pitchFamily="34" charset="0"/>
                <a:cs typeface="Times New Roman" panose="02020603050405020304" pitchFamily="18" charset="0"/>
              </a:rPr>
              <a:t>n</a:t>
            </a:r>
            <a:r>
              <a:rPr lang="en-US" sz="8000" dirty="0">
                <a:latin typeface="Calibri" panose="020F0502020204030204" pitchFamily="34" charset="0"/>
                <a:ea typeface="Calibri" panose="020F0502020204030204" pitchFamily="34" charset="0"/>
                <a:cs typeface="Times New Roman" panose="02020603050405020304" pitchFamily="18" charset="0"/>
              </a:rPr>
              <a:t>s </a:t>
            </a:r>
            <a:r>
              <a:rPr lang="en-US" sz="8000" spc="-5" dirty="0">
                <a:latin typeface="Calibri" panose="020F0502020204030204" pitchFamily="34" charset="0"/>
                <a:ea typeface="Calibri" panose="020F0502020204030204" pitchFamily="34" charset="0"/>
                <a:cs typeface="Times New Roman" panose="02020603050405020304" pitchFamily="18" charset="0"/>
              </a:rPr>
              <a:t>in</a:t>
            </a:r>
            <a:r>
              <a:rPr lang="en-US" sz="8000" dirty="0">
                <a:latin typeface="Calibri" panose="020F0502020204030204" pitchFamily="34" charset="0"/>
                <a:ea typeface="Calibri" panose="020F0502020204030204" pitchFamily="34" charset="0"/>
                <a:cs typeface="Times New Roman" panose="02020603050405020304" pitchFamily="18" charset="0"/>
              </a:rPr>
              <a:t>to</a:t>
            </a:r>
            <a:r>
              <a:rPr lang="en-US" sz="8000" spc="-5" dirty="0">
                <a:latin typeface="Calibri" panose="020F0502020204030204" pitchFamily="34" charset="0"/>
                <a:ea typeface="Calibri" panose="020F0502020204030204" pitchFamily="34" charset="0"/>
                <a:cs typeface="Times New Roman" panose="02020603050405020304" pitchFamily="18" charset="0"/>
              </a:rPr>
              <a:t> </a:t>
            </a:r>
            <a:r>
              <a:rPr lang="en-US" sz="8000" dirty="0">
                <a:latin typeface="Calibri" panose="020F0502020204030204" pitchFamily="34" charset="0"/>
                <a:ea typeface="Calibri" panose="020F0502020204030204" pitchFamily="34" charset="0"/>
                <a:cs typeface="Times New Roman" panose="02020603050405020304" pitchFamily="18" charset="0"/>
              </a:rPr>
              <a:t>s</a:t>
            </a:r>
            <a:r>
              <a:rPr lang="en-US" sz="8000" spc="-10" dirty="0">
                <a:latin typeface="Calibri" panose="020F0502020204030204" pitchFamily="34" charset="0"/>
                <a:ea typeface="Calibri" panose="020F0502020204030204" pitchFamily="34" charset="0"/>
                <a:cs typeface="Times New Roman" panose="02020603050405020304" pitchFamily="18" charset="0"/>
              </a:rPr>
              <a:t>m</a:t>
            </a:r>
            <a:r>
              <a:rPr lang="en-US" sz="8000" dirty="0">
                <a:latin typeface="Calibri" panose="020F0502020204030204" pitchFamily="34" charset="0"/>
                <a:ea typeface="Calibri" panose="020F0502020204030204" pitchFamily="34" charset="0"/>
                <a:cs typeface="Times New Roman" panose="02020603050405020304" pitchFamily="18" charset="0"/>
              </a:rPr>
              <a:t>al</a:t>
            </a:r>
            <a:r>
              <a:rPr lang="en-US" sz="8000" spc="-5" dirty="0">
                <a:latin typeface="Calibri" panose="020F0502020204030204" pitchFamily="34" charset="0"/>
                <a:ea typeface="Calibri" panose="020F0502020204030204" pitchFamily="34" charset="0"/>
                <a:cs typeface="Times New Roman" panose="02020603050405020304" pitchFamily="18" charset="0"/>
              </a:rPr>
              <a:t>l</a:t>
            </a:r>
            <a:r>
              <a:rPr lang="en-US" sz="8000" dirty="0">
                <a:latin typeface="Calibri" panose="020F0502020204030204" pitchFamily="34" charset="0"/>
                <a:ea typeface="Calibri" panose="020F0502020204030204" pitchFamily="34" charset="0"/>
                <a:cs typeface="Times New Roman" panose="02020603050405020304" pitchFamily="18" charset="0"/>
              </a:rPr>
              <a:t>er</a:t>
            </a:r>
            <a:r>
              <a:rPr lang="en-US" sz="8000" spc="-20" dirty="0">
                <a:latin typeface="Calibri" panose="020F0502020204030204" pitchFamily="34" charset="0"/>
                <a:ea typeface="Calibri" panose="020F0502020204030204" pitchFamily="34" charset="0"/>
                <a:cs typeface="Times New Roman" panose="02020603050405020304" pitchFamily="18" charset="0"/>
              </a:rPr>
              <a:t> </a:t>
            </a:r>
            <a:r>
              <a:rPr lang="en-US" sz="8000" spc="-15" dirty="0">
                <a:latin typeface="Calibri" panose="020F0502020204030204" pitchFamily="34" charset="0"/>
                <a:ea typeface="Calibri" panose="020F0502020204030204" pitchFamily="34" charset="0"/>
                <a:cs typeface="Times New Roman" panose="02020603050405020304" pitchFamily="18" charset="0"/>
              </a:rPr>
              <a:t>a</a:t>
            </a:r>
            <a:r>
              <a:rPr lang="en-US" sz="8000" spc="-10" dirty="0">
                <a:latin typeface="Calibri" panose="020F0502020204030204" pitchFamily="34" charset="0"/>
                <a:ea typeface="Calibri" panose="020F0502020204030204" pitchFamily="34" charset="0"/>
                <a:cs typeface="Times New Roman" panose="02020603050405020304" pitchFamily="18" charset="0"/>
              </a:rPr>
              <a:t>m</a:t>
            </a:r>
            <a:r>
              <a:rPr lang="en-US" sz="8000" spc="5" dirty="0">
                <a:latin typeface="Calibri" panose="020F0502020204030204" pitchFamily="34" charset="0"/>
                <a:ea typeface="Calibri" panose="020F0502020204030204" pitchFamily="34" charset="0"/>
                <a:cs typeface="Times New Roman" panose="02020603050405020304" pitchFamily="18" charset="0"/>
              </a:rPr>
              <a:t>o</a:t>
            </a:r>
            <a:r>
              <a:rPr lang="en-US" sz="8000" spc="-5" dirty="0">
                <a:latin typeface="Calibri" panose="020F0502020204030204" pitchFamily="34" charset="0"/>
                <a:ea typeface="Calibri" panose="020F0502020204030204" pitchFamily="34" charset="0"/>
                <a:cs typeface="Times New Roman" panose="02020603050405020304" pitchFamily="18" charset="0"/>
              </a:rPr>
              <a:t>un</a:t>
            </a:r>
            <a:r>
              <a:rPr lang="en-US" sz="8000" dirty="0">
                <a:latin typeface="Calibri" panose="020F0502020204030204" pitchFamily="34" charset="0"/>
                <a:ea typeface="Calibri" panose="020F0502020204030204" pitchFamily="34" charset="0"/>
                <a:cs typeface="Times New Roman" panose="02020603050405020304" pitchFamily="18" charset="0"/>
              </a:rPr>
              <a:t>ts</a:t>
            </a:r>
            <a:r>
              <a:rPr lang="en-US" sz="8000" spc="-30" dirty="0">
                <a:latin typeface="Calibri" panose="020F0502020204030204" pitchFamily="34" charset="0"/>
                <a:ea typeface="Calibri" panose="020F0502020204030204" pitchFamily="34" charset="0"/>
                <a:cs typeface="Times New Roman" panose="02020603050405020304" pitchFamily="18" charset="0"/>
              </a:rPr>
              <a:t> </a:t>
            </a:r>
            <a:r>
              <a:rPr lang="en-US" sz="8000" dirty="0">
                <a:latin typeface="Calibri" panose="020F0502020204030204" pitchFamily="34" charset="0"/>
                <a:ea typeface="Calibri" panose="020F0502020204030204" pitchFamily="34" charset="0"/>
                <a:cs typeface="Times New Roman" panose="02020603050405020304" pitchFamily="18" charset="0"/>
              </a:rPr>
              <a:t>to</a:t>
            </a:r>
            <a:r>
              <a:rPr lang="en-US" sz="8000" spc="-5" dirty="0">
                <a:latin typeface="Calibri" panose="020F0502020204030204" pitchFamily="34" charset="0"/>
                <a:ea typeface="Calibri" panose="020F0502020204030204" pitchFamily="34" charset="0"/>
                <a:cs typeface="Times New Roman" panose="02020603050405020304" pitchFamily="18" charset="0"/>
              </a:rPr>
              <a:t> </a:t>
            </a:r>
            <a:r>
              <a:rPr lang="en-US" sz="8000" spc="-15" dirty="0">
                <a:latin typeface="Calibri" panose="020F0502020204030204" pitchFamily="34" charset="0"/>
                <a:ea typeface="Calibri" panose="020F0502020204030204" pitchFamily="34" charset="0"/>
                <a:cs typeface="Times New Roman" panose="02020603050405020304" pitchFamily="18" charset="0"/>
              </a:rPr>
              <a:t>r</a:t>
            </a:r>
            <a:r>
              <a:rPr lang="en-US" sz="8000" dirty="0">
                <a:latin typeface="Calibri" panose="020F0502020204030204" pitchFamily="34" charset="0"/>
                <a:ea typeface="Calibri" panose="020F0502020204030204" pitchFamily="34" charset="0"/>
                <a:cs typeface="Times New Roman" panose="02020603050405020304" pitchFamily="18" charset="0"/>
              </a:rPr>
              <a:t>emain</a:t>
            </a:r>
            <a:r>
              <a:rPr lang="en-US" sz="8000" spc="-40" dirty="0">
                <a:latin typeface="Calibri" panose="020F0502020204030204" pitchFamily="34" charset="0"/>
                <a:ea typeface="Calibri" panose="020F0502020204030204" pitchFamily="34" charset="0"/>
                <a:cs typeface="Times New Roman" panose="02020603050405020304" pitchFamily="18" charset="0"/>
              </a:rPr>
              <a:t> </a:t>
            </a:r>
            <a:r>
              <a:rPr lang="en-US" sz="8000" dirty="0">
                <a:latin typeface="Calibri" panose="020F0502020204030204" pitchFamily="34" charset="0"/>
                <a:ea typeface="Calibri" panose="020F0502020204030204" pitchFamily="34" charset="0"/>
                <a:cs typeface="Times New Roman" panose="02020603050405020304" pitchFamily="18" charset="0"/>
              </a:rPr>
              <a:t>a</a:t>
            </a:r>
            <a:r>
              <a:rPr lang="en-US" sz="8000" spc="-20" dirty="0">
                <a:latin typeface="Calibri" panose="020F0502020204030204" pitchFamily="34" charset="0"/>
                <a:ea typeface="Calibri" panose="020F0502020204030204" pitchFamily="34" charset="0"/>
                <a:cs typeface="Times New Roman" panose="02020603050405020304" pitchFamily="18" charset="0"/>
              </a:rPr>
              <a:t>n</a:t>
            </a:r>
            <a:r>
              <a:rPr lang="en-US" sz="8000" spc="5" dirty="0">
                <a:latin typeface="Calibri" panose="020F0502020204030204" pitchFamily="34" charset="0"/>
                <a:ea typeface="Calibri" panose="020F0502020204030204" pitchFamily="34" charset="0"/>
                <a:cs typeface="Times New Roman" panose="02020603050405020304" pitchFamily="18" charset="0"/>
              </a:rPr>
              <a:t>o</a:t>
            </a:r>
            <a:r>
              <a:rPr lang="en-US" sz="8000" spc="-5" dirty="0">
                <a:latin typeface="Calibri" panose="020F0502020204030204" pitchFamily="34" charset="0"/>
                <a:ea typeface="Calibri" panose="020F0502020204030204" pitchFamily="34" charset="0"/>
                <a:cs typeface="Times New Roman" panose="02020603050405020304" pitchFamily="18" charset="0"/>
              </a:rPr>
              <a:t>n</a:t>
            </a:r>
            <a:r>
              <a:rPr lang="en-US" sz="8000" spc="-10" dirty="0">
                <a:latin typeface="Calibri" panose="020F0502020204030204" pitchFamily="34" charset="0"/>
                <a:ea typeface="Calibri" panose="020F0502020204030204" pitchFamily="34" charset="0"/>
                <a:cs typeface="Times New Roman" panose="02020603050405020304" pitchFamily="18" charset="0"/>
              </a:rPr>
              <a:t>ym</a:t>
            </a:r>
            <a:r>
              <a:rPr lang="en-US" sz="8000" spc="5" dirty="0">
                <a:latin typeface="Calibri" panose="020F0502020204030204" pitchFamily="34" charset="0"/>
                <a:ea typeface="Calibri" panose="020F0502020204030204" pitchFamily="34" charset="0"/>
                <a:cs typeface="Times New Roman" panose="02020603050405020304" pitchFamily="18" charset="0"/>
              </a:rPr>
              <a:t>o</a:t>
            </a:r>
            <a:r>
              <a:rPr lang="en-US" sz="8000" spc="-5" dirty="0">
                <a:latin typeface="Calibri" panose="020F0502020204030204" pitchFamily="34" charset="0"/>
                <a:ea typeface="Calibri" panose="020F0502020204030204" pitchFamily="34" charset="0"/>
                <a:cs typeface="Times New Roman" panose="02020603050405020304" pitchFamily="18" charset="0"/>
              </a:rPr>
              <a:t>u</a:t>
            </a:r>
            <a:r>
              <a:rPr lang="en-US" sz="8000" dirty="0">
                <a:latin typeface="Calibri" panose="020F0502020204030204" pitchFamily="34" charset="0"/>
                <a:ea typeface="Calibri" panose="020F0502020204030204" pitchFamily="34" charset="0"/>
                <a:cs typeface="Times New Roman" panose="02020603050405020304" pitchFamily="18" charset="0"/>
              </a:rPr>
              <a:t>s.</a:t>
            </a:r>
            <a:r>
              <a:rPr lang="en-US" sz="8000" spc="165" dirty="0">
                <a:latin typeface="Calibri" panose="020F0502020204030204" pitchFamily="34" charset="0"/>
                <a:ea typeface="Calibri" panose="020F0502020204030204" pitchFamily="34" charset="0"/>
                <a:cs typeface="Times New Roman" panose="02020603050405020304" pitchFamily="18" charset="0"/>
              </a:rPr>
              <a:t> </a:t>
            </a:r>
            <a:r>
              <a:rPr lang="en-US" sz="8000" dirty="0">
                <a:latin typeface="Calibri" panose="020F0502020204030204" pitchFamily="34" charset="0"/>
                <a:ea typeface="Calibri" panose="020F0502020204030204" pitchFamily="34" charset="0"/>
                <a:cs typeface="Times New Roman" panose="02020603050405020304" pitchFamily="18" charset="0"/>
              </a:rPr>
              <a:t>If</a:t>
            </a:r>
            <a:r>
              <a:rPr lang="en-US" sz="8000" spc="-10" dirty="0">
                <a:latin typeface="Calibri" panose="020F0502020204030204" pitchFamily="34" charset="0"/>
                <a:ea typeface="Calibri" panose="020F0502020204030204" pitchFamily="34" charset="0"/>
                <a:cs typeface="Times New Roman" panose="02020603050405020304" pitchFamily="18" charset="0"/>
              </a:rPr>
              <a:t> </a:t>
            </a:r>
            <a:r>
              <a:rPr lang="en-US" sz="8000" dirty="0">
                <a:latin typeface="Calibri" panose="020F0502020204030204" pitchFamily="34" charset="0"/>
                <a:ea typeface="Calibri" panose="020F0502020204030204" pitchFamily="34" charset="0"/>
                <a:cs typeface="Calibri" panose="020F0502020204030204" pitchFamily="34" charset="0"/>
              </a:rPr>
              <a:t>they</a:t>
            </a:r>
            <a:r>
              <a:rPr lang="en-US" sz="8000" spc="-40" dirty="0">
                <a:latin typeface="Calibri" panose="020F0502020204030204" pitchFamily="34" charset="0"/>
                <a:ea typeface="Calibri" panose="020F0502020204030204" pitchFamily="34" charset="0"/>
                <a:cs typeface="Calibri" panose="020F0502020204030204" pitchFamily="34" charset="0"/>
              </a:rPr>
              <a:t> </a:t>
            </a:r>
            <a:r>
              <a:rPr lang="en-US" sz="8000" spc="-20" dirty="0">
                <a:latin typeface="Calibri" panose="020F0502020204030204" pitchFamily="34" charset="0"/>
                <a:ea typeface="Calibri" panose="020F0502020204030204" pitchFamily="34" charset="0"/>
                <a:cs typeface="Calibri" panose="020F0502020204030204" pitchFamily="34" charset="0"/>
              </a:rPr>
              <a:t>d</a:t>
            </a:r>
            <a:r>
              <a:rPr lang="en-US" sz="8000" spc="5" dirty="0">
                <a:latin typeface="Calibri" panose="020F0502020204030204" pitchFamily="34" charset="0"/>
                <a:ea typeface="Calibri" panose="020F0502020204030204" pitchFamily="34" charset="0"/>
                <a:cs typeface="Calibri" panose="020F0502020204030204" pitchFamily="34" charset="0"/>
              </a:rPr>
              <a:t>o</a:t>
            </a:r>
            <a:r>
              <a:rPr lang="en-US" sz="8000" spc="-5" dirty="0">
                <a:latin typeface="Calibri" panose="020F0502020204030204" pitchFamily="34" charset="0"/>
                <a:ea typeface="Calibri" panose="020F0502020204030204" pitchFamily="34" charset="0"/>
                <a:cs typeface="Calibri" panose="020F0502020204030204" pitchFamily="34" charset="0"/>
              </a:rPr>
              <a:t>n</a:t>
            </a:r>
            <a:r>
              <a:rPr lang="en-US" sz="8000" dirty="0">
                <a:latin typeface="Calibri" panose="020F0502020204030204" pitchFamily="34" charset="0"/>
                <a:ea typeface="Calibri" panose="020F0502020204030204" pitchFamily="34" charset="0"/>
                <a:cs typeface="Calibri" panose="020F0502020204030204" pitchFamily="34" charset="0"/>
              </a:rPr>
              <a:t>’t</a:t>
            </a:r>
            <a:r>
              <a:rPr lang="en-US" sz="8000" spc="-20" dirty="0">
                <a:latin typeface="Calibri" panose="020F0502020204030204" pitchFamily="34" charset="0"/>
                <a:ea typeface="Calibri" panose="020F0502020204030204" pitchFamily="34" charset="0"/>
                <a:cs typeface="Calibri" panose="020F0502020204030204" pitchFamily="34" charset="0"/>
              </a:rPr>
              <a:t> </a:t>
            </a:r>
            <a:r>
              <a:rPr lang="en-US" sz="8000" spc="-5" dirty="0">
                <a:latin typeface="Calibri" panose="020F0502020204030204" pitchFamily="34" charset="0"/>
                <a:ea typeface="Calibri" panose="020F0502020204030204" pitchFamily="34" charset="0"/>
                <a:cs typeface="Times New Roman" panose="02020603050405020304" pitchFamily="18" charset="0"/>
              </a:rPr>
              <a:t>h</a:t>
            </a:r>
            <a:r>
              <a:rPr lang="en-US" sz="8000" dirty="0">
                <a:latin typeface="Calibri" panose="020F0502020204030204" pitchFamily="34" charset="0"/>
                <a:ea typeface="Calibri" panose="020F0502020204030204" pitchFamily="34" charset="0"/>
                <a:cs typeface="Times New Roman" panose="02020603050405020304" pitchFamily="18" charset="0"/>
              </a:rPr>
              <a:t>a</a:t>
            </a:r>
            <a:r>
              <a:rPr lang="en-US" sz="8000" spc="-10" dirty="0">
                <a:latin typeface="Calibri" panose="020F0502020204030204" pitchFamily="34" charset="0"/>
                <a:ea typeface="Calibri" panose="020F0502020204030204" pitchFamily="34" charset="0"/>
                <a:cs typeface="Times New Roman" panose="02020603050405020304" pitchFamily="18" charset="0"/>
              </a:rPr>
              <a:t>v</a:t>
            </a:r>
            <a:r>
              <a:rPr lang="en-US" sz="8000" dirty="0">
                <a:latin typeface="Calibri" panose="020F0502020204030204" pitchFamily="34" charset="0"/>
                <a:ea typeface="Calibri" panose="020F0502020204030204" pitchFamily="34" charset="0"/>
                <a:cs typeface="Times New Roman" panose="02020603050405020304" pitchFamily="18" charset="0"/>
              </a:rPr>
              <a:t>e</a:t>
            </a:r>
            <a:r>
              <a:rPr lang="en-US" sz="8000" spc="-10" dirty="0">
                <a:latin typeface="Calibri" panose="020F0502020204030204" pitchFamily="34" charset="0"/>
                <a:ea typeface="Calibri" panose="020F0502020204030204" pitchFamily="34" charset="0"/>
                <a:cs typeface="Times New Roman" panose="02020603050405020304" pitchFamily="18" charset="0"/>
              </a:rPr>
              <a:t> t</a:t>
            </a:r>
            <a:r>
              <a:rPr lang="en-US" sz="8000" dirty="0">
                <a:latin typeface="Calibri" panose="020F0502020204030204" pitchFamily="34" charset="0"/>
                <a:ea typeface="Calibri" panose="020F0502020204030204" pitchFamily="34" charset="0"/>
                <a:cs typeface="Times New Roman" panose="02020603050405020304" pitchFamily="18" charset="0"/>
              </a:rPr>
              <a:t>o</a:t>
            </a:r>
            <a:r>
              <a:rPr lang="en-US" sz="8000" spc="-40" dirty="0">
                <a:latin typeface="Calibri" panose="020F0502020204030204" pitchFamily="34" charset="0"/>
                <a:ea typeface="Calibri" panose="020F0502020204030204" pitchFamily="34" charset="0"/>
                <a:cs typeface="Times New Roman" panose="02020603050405020304" pitchFamily="18" charset="0"/>
              </a:rPr>
              <a:t> </a:t>
            </a:r>
            <a:r>
              <a:rPr lang="en-US" sz="8000" spc="-5" dirty="0">
                <a:latin typeface="Calibri" panose="020F0502020204030204" pitchFamily="34" charset="0"/>
                <a:ea typeface="Calibri" panose="020F0502020204030204" pitchFamily="34" charset="0"/>
                <a:cs typeface="Times New Roman" panose="02020603050405020304" pitchFamily="18" charset="0"/>
              </a:rPr>
              <a:t>g</a:t>
            </a:r>
            <a:r>
              <a:rPr lang="en-US" sz="8000" dirty="0">
                <a:latin typeface="Calibri" panose="020F0502020204030204" pitchFamily="34" charset="0"/>
                <a:ea typeface="Calibri" panose="020F0502020204030204" pitchFamily="34" charset="0"/>
                <a:cs typeface="Times New Roman" panose="02020603050405020304" pitchFamily="18" charset="0"/>
              </a:rPr>
              <a:t>ive</a:t>
            </a:r>
            <a:r>
              <a:rPr lang="en-US" sz="8000" spc="-40" dirty="0">
                <a:latin typeface="Calibri" panose="020F0502020204030204" pitchFamily="34" charset="0"/>
                <a:ea typeface="Calibri" panose="020F0502020204030204" pitchFamily="34" charset="0"/>
                <a:cs typeface="Times New Roman" panose="02020603050405020304" pitchFamily="18" charset="0"/>
              </a:rPr>
              <a:t> </a:t>
            </a:r>
            <a:r>
              <a:rPr lang="en-US" sz="8000" spc="-15" dirty="0">
                <a:latin typeface="Calibri" panose="020F0502020204030204" pitchFamily="34" charset="0"/>
                <a:ea typeface="Calibri" panose="020F0502020204030204" pitchFamily="34" charset="0"/>
                <a:cs typeface="Times New Roman" panose="02020603050405020304" pitchFamily="18" charset="0"/>
              </a:rPr>
              <a:t>I</a:t>
            </a:r>
            <a:r>
              <a:rPr lang="en-US" sz="8000" dirty="0">
                <a:latin typeface="Calibri" panose="020F0502020204030204" pitchFamily="34" charset="0"/>
                <a:ea typeface="Calibri" panose="020F0502020204030204" pitchFamily="34" charset="0"/>
                <a:cs typeface="Times New Roman" panose="02020603050405020304" pitchFamily="18" charset="0"/>
              </a:rPr>
              <a:t>D,</a:t>
            </a:r>
            <a:r>
              <a:rPr lang="en-US" sz="8000" spc="-10" dirty="0">
                <a:latin typeface="Calibri" panose="020F0502020204030204" pitchFamily="34" charset="0"/>
                <a:ea typeface="Calibri" panose="020F0502020204030204" pitchFamily="34" charset="0"/>
                <a:cs typeface="Times New Roman" panose="02020603050405020304" pitchFamily="18" charset="0"/>
              </a:rPr>
              <a:t> </a:t>
            </a:r>
            <a:r>
              <a:rPr lang="en-US" sz="8000" dirty="0">
                <a:latin typeface="Calibri" panose="020F0502020204030204" pitchFamily="34" charset="0"/>
                <a:ea typeface="Calibri" panose="020F0502020204030204" pitchFamily="34" charset="0"/>
                <a:cs typeface="Times New Roman" panose="02020603050405020304" pitchFamily="18" charset="0"/>
              </a:rPr>
              <a:t>t</a:t>
            </a:r>
            <a:r>
              <a:rPr lang="en-US" sz="8000" spc="-5" dirty="0">
                <a:latin typeface="Calibri" panose="020F0502020204030204" pitchFamily="34" charset="0"/>
                <a:ea typeface="Calibri" panose="020F0502020204030204" pitchFamily="34" charset="0"/>
                <a:cs typeface="Times New Roman" panose="02020603050405020304" pitchFamily="18" charset="0"/>
              </a:rPr>
              <a:t>h</a:t>
            </a:r>
            <a:r>
              <a:rPr lang="en-US" sz="8000" dirty="0">
                <a:latin typeface="Calibri" panose="020F0502020204030204" pitchFamily="34" charset="0"/>
                <a:ea typeface="Calibri" panose="020F0502020204030204" pitchFamily="34" charset="0"/>
                <a:cs typeface="Times New Roman" panose="02020603050405020304" pitchFamily="18" charset="0"/>
              </a:rPr>
              <a:t>ey</a:t>
            </a:r>
            <a:r>
              <a:rPr lang="en-US" sz="8000" spc="200" dirty="0">
                <a:latin typeface="Calibri" panose="020F0502020204030204" pitchFamily="34" charset="0"/>
                <a:ea typeface="Calibri" panose="020F0502020204030204" pitchFamily="34" charset="0"/>
                <a:cs typeface="Times New Roman" panose="02020603050405020304" pitchFamily="18" charset="0"/>
              </a:rPr>
              <a:t> </a:t>
            </a:r>
            <a:r>
              <a:rPr lang="en-US" sz="8000" spc="-15" dirty="0">
                <a:latin typeface="Calibri" panose="020F0502020204030204" pitchFamily="34" charset="0"/>
                <a:ea typeface="Calibri" panose="020F0502020204030204" pitchFamily="34" charset="0"/>
                <a:cs typeface="Times New Roman" panose="02020603050405020304" pitchFamily="18" charset="0"/>
              </a:rPr>
              <a:t>c</a:t>
            </a:r>
            <a:r>
              <a:rPr lang="en-US" sz="8000" dirty="0">
                <a:latin typeface="Calibri" panose="020F0502020204030204" pitchFamily="34" charset="0"/>
                <a:ea typeface="Calibri" panose="020F0502020204030204" pitchFamily="34" charset="0"/>
                <a:cs typeface="Times New Roman" panose="02020603050405020304" pitchFamily="18" charset="0"/>
              </a:rPr>
              <a:t>an</a:t>
            </a:r>
            <a:r>
              <a:rPr lang="en-US" sz="8000" spc="-40" dirty="0">
                <a:latin typeface="Calibri" panose="020F0502020204030204" pitchFamily="34" charset="0"/>
                <a:ea typeface="Calibri" panose="020F0502020204030204" pitchFamily="34" charset="0"/>
                <a:cs typeface="Times New Roman" panose="02020603050405020304" pitchFamily="18" charset="0"/>
              </a:rPr>
              <a:t> </a:t>
            </a:r>
            <a:r>
              <a:rPr lang="en-US" sz="8000" dirty="0">
                <a:latin typeface="Calibri" panose="020F0502020204030204" pitchFamily="34" charset="0"/>
                <a:ea typeface="Calibri" panose="020F0502020204030204" pitchFamily="34" charset="0"/>
                <a:cs typeface="Times New Roman" panose="02020603050405020304" pitchFamily="18" charset="0"/>
              </a:rPr>
              <a:t>c</a:t>
            </a:r>
            <a:r>
              <a:rPr lang="en-US" sz="8000" spc="5" dirty="0">
                <a:latin typeface="Calibri" panose="020F0502020204030204" pitchFamily="34" charset="0"/>
                <a:ea typeface="Calibri" panose="020F0502020204030204" pitchFamily="34" charset="0"/>
                <a:cs typeface="Times New Roman" panose="02020603050405020304" pitchFamily="18" charset="0"/>
              </a:rPr>
              <a:t>o</a:t>
            </a:r>
            <a:r>
              <a:rPr lang="en-US" sz="8000" spc="-20" dirty="0">
                <a:latin typeface="Calibri" panose="020F0502020204030204" pitchFamily="34" charset="0"/>
                <a:ea typeface="Calibri" panose="020F0502020204030204" pitchFamily="34" charset="0"/>
                <a:cs typeface="Times New Roman" panose="02020603050405020304" pitchFamily="18" charset="0"/>
              </a:rPr>
              <a:t>n</a:t>
            </a:r>
            <a:r>
              <a:rPr lang="en-US" sz="8000" dirty="0">
                <a:latin typeface="Calibri" panose="020F0502020204030204" pitchFamily="34" charset="0"/>
                <a:ea typeface="Calibri" panose="020F0502020204030204" pitchFamily="34" charset="0"/>
                <a:cs typeface="Times New Roman" panose="02020603050405020304" pitchFamily="18" charset="0"/>
              </a:rPr>
              <a:t>ceal</a:t>
            </a:r>
            <a:r>
              <a:rPr lang="en-US" sz="8000" spc="150" dirty="0">
                <a:latin typeface="Calibri" panose="020F0502020204030204" pitchFamily="34" charset="0"/>
                <a:ea typeface="Calibri" panose="020F0502020204030204" pitchFamily="34" charset="0"/>
                <a:cs typeface="Times New Roman" panose="02020603050405020304" pitchFamily="18" charset="0"/>
              </a:rPr>
              <a:t> </a:t>
            </a:r>
            <a:r>
              <a:rPr lang="en-US" sz="8000" dirty="0">
                <a:latin typeface="Calibri" panose="020F0502020204030204" pitchFamily="34" charset="0"/>
                <a:ea typeface="Calibri" panose="020F0502020204030204" pitchFamily="34" charset="0"/>
                <a:cs typeface="Times New Roman" panose="02020603050405020304" pitchFamily="18" charset="0"/>
              </a:rPr>
              <a:t>t</a:t>
            </a:r>
            <a:r>
              <a:rPr lang="en-US" sz="8000" spc="-5" dirty="0">
                <a:latin typeface="Calibri" panose="020F0502020204030204" pitchFamily="34" charset="0"/>
                <a:ea typeface="Calibri" panose="020F0502020204030204" pitchFamily="34" charset="0"/>
                <a:cs typeface="Times New Roman" panose="02020603050405020304" pitchFamily="18" charset="0"/>
              </a:rPr>
              <a:t>h</a:t>
            </a:r>
            <a:r>
              <a:rPr lang="en-US" sz="8000" dirty="0">
                <a:latin typeface="Calibri" panose="020F0502020204030204" pitchFamily="34" charset="0"/>
                <a:ea typeface="Calibri" panose="020F0502020204030204" pitchFamily="34" charset="0"/>
                <a:cs typeface="Times New Roman" panose="02020603050405020304" pitchFamily="18" charset="0"/>
              </a:rPr>
              <a:t>eir</a:t>
            </a:r>
            <a:r>
              <a:rPr lang="en-US" sz="8000" spc="155" dirty="0">
                <a:latin typeface="Calibri" panose="020F0502020204030204" pitchFamily="34" charset="0"/>
                <a:ea typeface="Calibri" panose="020F0502020204030204" pitchFamily="34" charset="0"/>
                <a:cs typeface="Times New Roman" panose="02020603050405020304" pitchFamily="18" charset="0"/>
              </a:rPr>
              <a:t> </a:t>
            </a:r>
            <a:r>
              <a:rPr lang="en-US" sz="8000" dirty="0">
                <a:latin typeface="Calibri" panose="020F0502020204030204" pitchFamily="34" charset="0"/>
                <a:ea typeface="Calibri" panose="020F0502020204030204" pitchFamily="34" charset="0"/>
                <a:cs typeface="Times New Roman" panose="02020603050405020304" pitchFamily="18" charset="0"/>
              </a:rPr>
              <a:t>i</a:t>
            </a:r>
            <a:r>
              <a:rPr lang="en-US" sz="8000" spc="-10" dirty="0">
                <a:latin typeface="Calibri" panose="020F0502020204030204" pitchFamily="34" charset="0"/>
                <a:ea typeface="Calibri" panose="020F0502020204030204" pitchFamily="34" charset="0"/>
                <a:cs typeface="Times New Roman" panose="02020603050405020304" pitchFamily="18" charset="0"/>
              </a:rPr>
              <a:t>d</a:t>
            </a:r>
            <a:r>
              <a:rPr lang="en-US" sz="8000" dirty="0">
                <a:latin typeface="Calibri" panose="020F0502020204030204" pitchFamily="34" charset="0"/>
                <a:ea typeface="Calibri" panose="020F0502020204030204" pitchFamily="34" charset="0"/>
                <a:cs typeface="Times New Roman" panose="02020603050405020304" pitchFamily="18" charset="0"/>
              </a:rPr>
              <a:t>e</a:t>
            </a:r>
            <a:r>
              <a:rPr lang="en-US" sz="8000" spc="-5" dirty="0">
                <a:latin typeface="Calibri" panose="020F0502020204030204" pitchFamily="34" charset="0"/>
                <a:ea typeface="Calibri" panose="020F0502020204030204" pitchFamily="34" charset="0"/>
                <a:cs typeface="Times New Roman" panose="02020603050405020304" pitchFamily="18" charset="0"/>
              </a:rPr>
              <a:t>n</a:t>
            </a:r>
            <a:r>
              <a:rPr lang="en-US" sz="8000" dirty="0">
                <a:latin typeface="Calibri" panose="020F0502020204030204" pitchFamily="34" charset="0"/>
                <a:ea typeface="Calibri" panose="020F0502020204030204" pitchFamily="34" charset="0"/>
                <a:cs typeface="Times New Roman" panose="02020603050405020304" pitchFamily="18" charset="0"/>
              </a:rPr>
              <a:t>tity </a:t>
            </a:r>
            <a:r>
              <a:rPr lang="en-US" sz="8000" spc="-5" dirty="0">
                <a:latin typeface="Calibri" panose="020F0502020204030204" pitchFamily="34" charset="0"/>
                <a:ea typeface="Calibri" panose="020F0502020204030204" pitchFamily="34" charset="0"/>
                <a:cs typeface="Times New Roman" panose="02020603050405020304" pitchFamily="18" charset="0"/>
              </a:rPr>
              <a:t>an</a:t>
            </a:r>
            <a:r>
              <a:rPr lang="en-US" sz="8000" dirty="0">
                <a:latin typeface="Calibri" panose="020F0502020204030204" pitchFamily="34" charset="0"/>
                <a:ea typeface="Calibri" panose="020F0502020204030204" pitchFamily="34" charset="0"/>
                <a:cs typeface="Times New Roman" panose="02020603050405020304" pitchFamily="18" charset="0"/>
              </a:rPr>
              <a:t>d</a:t>
            </a:r>
            <a:r>
              <a:rPr lang="en-US" sz="8000" spc="235" dirty="0">
                <a:latin typeface="Calibri" panose="020F0502020204030204" pitchFamily="34" charset="0"/>
                <a:ea typeface="Calibri" panose="020F0502020204030204" pitchFamily="34" charset="0"/>
                <a:cs typeface="Times New Roman" panose="02020603050405020304" pitchFamily="18" charset="0"/>
              </a:rPr>
              <a:t> </a:t>
            </a:r>
            <a:r>
              <a:rPr lang="en-US" sz="8000" dirty="0">
                <a:latin typeface="Calibri" panose="020F0502020204030204" pitchFamily="34" charset="0"/>
                <a:ea typeface="Calibri" panose="020F0502020204030204" pitchFamily="34" charset="0"/>
                <a:cs typeface="Times New Roman" panose="02020603050405020304" pitchFamily="18" charset="0"/>
              </a:rPr>
              <a:t>there</a:t>
            </a:r>
            <a:r>
              <a:rPr lang="en-US" sz="8000" spc="245" dirty="0">
                <a:latin typeface="Calibri" panose="020F0502020204030204" pitchFamily="34" charset="0"/>
                <a:ea typeface="Calibri" panose="020F0502020204030204" pitchFamily="34" charset="0"/>
                <a:cs typeface="Times New Roman" panose="02020603050405020304" pitchFamily="18" charset="0"/>
              </a:rPr>
              <a:t> </a:t>
            </a:r>
            <a:r>
              <a:rPr lang="en-US" sz="8000" dirty="0">
                <a:latin typeface="Calibri" panose="020F0502020204030204" pitchFamily="34" charset="0"/>
                <a:ea typeface="Calibri" panose="020F0502020204030204" pitchFamily="34" charset="0"/>
                <a:cs typeface="Times New Roman" panose="02020603050405020304" pitchFamily="18" charset="0"/>
              </a:rPr>
              <a:t>will  be</a:t>
            </a:r>
            <a:r>
              <a:rPr lang="en-US" sz="8000" spc="240" dirty="0">
                <a:latin typeface="Calibri" panose="020F0502020204030204" pitchFamily="34" charset="0"/>
                <a:ea typeface="Calibri" panose="020F0502020204030204" pitchFamily="34" charset="0"/>
                <a:cs typeface="Times New Roman" panose="02020603050405020304" pitchFamily="18" charset="0"/>
              </a:rPr>
              <a:t> </a:t>
            </a:r>
            <a:r>
              <a:rPr lang="en-US" sz="8000" dirty="0">
                <a:latin typeface="Calibri" panose="020F0502020204030204" pitchFamily="34" charset="0"/>
                <a:ea typeface="Calibri" panose="020F0502020204030204" pitchFamily="34" charset="0"/>
                <a:cs typeface="Times New Roman" panose="02020603050405020304" pitchFamily="18" charset="0"/>
              </a:rPr>
              <a:t>no </a:t>
            </a:r>
            <a:r>
              <a:rPr lang="en-US" sz="8000" spc="10" dirty="0">
                <a:latin typeface="Calibri" panose="020F0502020204030204" pitchFamily="34" charset="0"/>
                <a:ea typeface="Calibri" panose="020F0502020204030204" pitchFamily="34" charset="0"/>
                <a:cs typeface="Times New Roman" panose="02020603050405020304" pitchFamily="18" charset="0"/>
              </a:rPr>
              <a:t> </a:t>
            </a:r>
            <a:r>
              <a:rPr lang="en-US" sz="8000" spc="-5" dirty="0">
                <a:latin typeface="Calibri" panose="020F0502020204030204" pitchFamily="34" charset="0"/>
                <a:ea typeface="Calibri" panose="020F0502020204030204" pitchFamily="34" charset="0"/>
                <a:cs typeface="Times New Roman" panose="02020603050405020304" pitchFamily="18" charset="0"/>
              </a:rPr>
              <a:t>p</a:t>
            </a:r>
            <a:r>
              <a:rPr lang="en-US" sz="8000" dirty="0">
                <a:latin typeface="Calibri" panose="020F0502020204030204" pitchFamily="34" charset="0"/>
                <a:ea typeface="Calibri" panose="020F0502020204030204" pitchFamily="34" charset="0"/>
                <a:cs typeface="Times New Roman" panose="02020603050405020304" pitchFamily="18" charset="0"/>
              </a:rPr>
              <a:t>a</a:t>
            </a:r>
            <a:r>
              <a:rPr lang="en-US" sz="8000" spc="-20" dirty="0">
                <a:latin typeface="Calibri" panose="020F0502020204030204" pitchFamily="34" charset="0"/>
                <a:ea typeface="Calibri" panose="020F0502020204030204" pitchFamily="34" charset="0"/>
                <a:cs typeface="Times New Roman" panose="02020603050405020304" pitchFamily="18" charset="0"/>
              </a:rPr>
              <a:t>p</a:t>
            </a:r>
            <a:r>
              <a:rPr lang="en-US" sz="8000" dirty="0">
                <a:latin typeface="Calibri" panose="020F0502020204030204" pitchFamily="34" charset="0"/>
                <a:ea typeface="Calibri" panose="020F0502020204030204" pitchFamily="34" charset="0"/>
                <a:cs typeface="Times New Roman" panose="02020603050405020304" pitchFamily="18" charset="0"/>
              </a:rPr>
              <a:t>er</a:t>
            </a:r>
            <a:r>
              <a:rPr lang="en-US" sz="8000" spc="240" dirty="0">
                <a:latin typeface="Calibri" panose="020F0502020204030204" pitchFamily="34" charset="0"/>
                <a:ea typeface="Calibri" panose="020F0502020204030204" pitchFamily="34" charset="0"/>
                <a:cs typeface="Times New Roman" panose="02020603050405020304" pitchFamily="18" charset="0"/>
              </a:rPr>
              <a:t> </a:t>
            </a:r>
            <a:r>
              <a:rPr lang="en-US" sz="8000" dirty="0">
                <a:latin typeface="Calibri" panose="020F0502020204030204" pitchFamily="34" charset="0"/>
                <a:ea typeface="Calibri" panose="020F0502020204030204" pitchFamily="34" charset="0"/>
                <a:cs typeface="Times New Roman" panose="02020603050405020304" pitchFamily="18" charset="0"/>
              </a:rPr>
              <a:t>trail</a:t>
            </a:r>
            <a:r>
              <a:rPr lang="en-US" sz="8000" spc="-5" dirty="0">
                <a:latin typeface="Calibri" panose="020F0502020204030204" pitchFamily="34" charset="0"/>
                <a:ea typeface="Calibri" panose="020F0502020204030204" pitchFamily="34" charset="0"/>
                <a:cs typeface="Times New Roman" panose="02020603050405020304" pitchFamily="18" charset="0"/>
              </a:rPr>
              <a:t> </a:t>
            </a:r>
            <a:r>
              <a:rPr lang="en-US" sz="8000" dirty="0">
                <a:latin typeface="Calibri" panose="020F0502020204030204" pitchFamily="34" charset="0"/>
                <a:ea typeface="Calibri" panose="020F0502020204030204" pitchFamily="34" charset="0"/>
                <a:cs typeface="Times New Roman" panose="02020603050405020304" pitchFamily="18" charset="0"/>
              </a:rPr>
              <a:t>li</a:t>
            </a:r>
            <a:r>
              <a:rPr lang="en-US" sz="8000" spc="-5" dirty="0">
                <a:latin typeface="Calibri" panose="020F0502020204030204" pitchFamily="34" charset="0"/>
                <a:ea typeface="Calibri" panose="020F0502020204030204" pitchFamily="34" charset="0"/>
                <a:cs typeface="Times New Roman" panose="02020603050405020304" pitchFamily="18" charset="0"/>
              </a:rPr>
              <a:t>n</a:t>
            </a:r>
            <a:r>
              <a:rPr lang="en-US" sz="8000" dirty="0">
                <a:latin typeface="Calibri" panose="020F0502020204030204" pitchFamily="34" charset="0"/>
                <a:ea typeface="Calibri" panose="020F0502020204030204" pitchFamily="34" charset="0"/>
                <a:cs typeface="Times New Roman" panose="02020603050405020304" pitchFamily="18" charset="0"/>
              </a:rPr>
              <a:t>ki</a:t>
            </a:r>
            <a:r>
              <a:rPr lang="en-US" sz="8000" spc="-5" dirty="0">
                <a:latin typeface="Calibri" panose="020F0502020204030204" pitchFamily="34" charset="0"/>
                <a:ea typeface="Calibri" panose="020F0502020204030204" pitchFamily="34" charset="0"/>
                <a:cs typeface="Times New Roman" panose="02020603050405020304" pitchFamily="18" charset="0"/>
              </a:rPr>
              <a:t>n</a:t>
            </a:r>
            <a:r>
              <a:rPr lang="en-US" sz="8000" dirty="0">
                <a:latin typeface="Calibri" panose="020F0502020204030204" pitchFamily="34" charset="0"/>
                <a:ea typeface="Calibri" panose="020F0502020204030204" pitchFamily="34" charset="0"/>
                <a:cs typeface="Times New Roman" panose="02020603050405020304" pitchFamily="18" charset="0"/>
              </a:rPr>
              <a:t>g</a:t>
            </a:r>
            <a:r>
              <a:rPr lang="en-US" sz="8000" spc="-40" dirty="0">
                <a:latin typeface="Calibri" panose="020F0502020204030204" pitchFamily="34" charset="0"/>
                <a:ea typeface="Calibri" panose="020F0502020204030204" pitchFamily="34" charset="0"/>
                <a:cs typeface="Times New Roman" panose="02020603050405020304" pitchFamily="18" charset="0"/>
              </a:rPr>
              <a:t> </a:t>
            </a:r>
            <a:r>
              <a:rPr lang="en-US" sz="8000" dirty="0">
                <a:latin typeface="Calibri" panose="020F0502020204030204" pitchFamily="34" charset="0"/>
                <a:ea typeface="Calibri" panose="020F0502020204030204" pitchFamily="34" charset="0"/>
                <a:cs typeface="Times New Roman" panose="02020603050405020304" pitchFamily="18" charset="0"/>
              </a:rPr>
              <a:t>th</a:t>
            </a:r>
            <a:r>
              <a:rPr lang="en-US" sz="8000" spc="-15" dirty="0">
                <a:latin typeface="Calibri" panose="020F0502020204030204" pitchFamily="34" charset="0"/>
                <a:ea typeface="Calibri" panose="020F0502020204030204" pitchFamily="34" charset="0"/>
                <a:cs typeface="Times New Roman" panose="02020603050405020304" pitchFamily="18" charset="0"/>
              </a:rPr>
              <a:t>e</a:t>
            </a:r>
            <a:r>
              <a:rPr lang="en-US" sz="8000" dirty="0">
                <a:latin typeface="Calibri" panose="020F0502020204030204" pitchFamily="34" charset="0"/>
                <a:ea typeface="Calibri" panose="020F0502020204030204" pitchFamily="34" charset="0"/>
                <a:cs typeface="Times New Roman" panose="02020603050405020304" pitchFamily="18" charset="0"/>
              </a:rPr>
              <a:t>m</a:t>
            </a:r>
            <a:r>
              <a:rPr lang="en-US" sz="8000" spc="-15" dirty="0">
                <a:latin typeface="Calibri" panose="020F0502020204030204" pitchFamily="34" charset="0"/>
                <a:ea typeface="Calibri" panose="020F0502020204030204" pitchFamily="34" charset="0"/>
                <a:cs typeface="Times New Roman" panose="02020603050405020304" pitchFamily="18" charset="0"/>
              </a:rPr>
              <a:t> </a:t>
            </a:r>
            <a:r>
              <a:rPr lang="en-US" sz="8000" dirty="0">
                <a:latin typeface="Calibri" panose="020F0502020204030204" pitchFamily="34" charset="0"/>
                <a:ea typeface="Calibri" panose="020F0502020204030204" pitchFamily="34" charset="0"/>
                <a:cs typeface="Times New Roman" panose="02020603050405020304" pitchFamily="18" charset="0"/>
              </a:rPr>
              <a:t>to</a:t>
            </a:r>
            <a:r>
              <a:rPr lang="en-US" sz="8000" spc="-15" dirty="0">
                <a:latin typeface="Calibri" panose="020F0502020204030204" pitchFamily="34" charset="0"/>
                <a:ea typeface="Calibri" panose="020F0502020204030204" pitchFamily="34" charset="0"/>
                <a:cs typeface="Times New Roman" panose="02020603050405020304" pitchFamily="18" charset="0"/>
              </a:rPr>
              <a:t> </a:t>
            </a:r>
            <a:r>
              <a:rPr lang="en-US" sz="8000" dirty="0">
                <a:latin typeface="Calibri" panose="020F0502020204030204" pitchFamily="34" charset="0"/>
                <a:ea typeface="Calibri" panose="020F0502020204030204" pitchFamily="34" charset="0"/>
                <a:cs typeface="Times New Roman" panose="02020603050405020304" pitchFamily="18" charset="0"/>
              </a:rPr>
              <a:t>the</a:t>
            </a:r>
            <a:r>
              <a:rPr lang="en-US" sz="8000" spc="-20" dirty="0">
                <a:latin typeface="Calibri" panose="020F0502020204030204" pitchFamily="34" charset="0"/>
                <a:ea typeface="Calibri" panose="020F0502020204030204" pitchFamily="34" charset="0"/>
                <a:cs typeface="Times New Roman" panose="02020603050405020304" pitchFamily="18" charset="0"/>
              </a:rPr>
              <a:t> </a:t>
            </a:r>
            <a:r>
              <a:rPr lang="en-US" sz="8000" spc="5" dirty="0">
                <a:latin typeface="Calibri" panose="020F0502020204030204" pitchFamily="34" charset="0"/>
                <a:ea typeface="Calibri" panose="020F0502020204030204" pitchFamily="34" charset="0"/>
                <a:cs typeface="Times New Roman" panose="02020603050405020304" pitchFamily="18" charset="0"/>
              </a:rPr>
              <a:t>mo</a:t>
            </a:r>
            <a:r>
              <a:rPr lang="en-US" sz="8000" spc="-5" dirty="0">
                <a:latin typeface="Calibri" panose="020F0502020204030204" pitchFamily="34" charset="0"/>
                <a:ea typeface="Calibri" panose="020F0502020204030204" pitchFamily="34" charset="0"/>
                <a:cs typeface="Times New Roman" panose="02020603050405020304" pitchFamily="18" charset="0"/>
              </a:rPr>
              <a:t>n</a:t>
            </a:r>
            <a:r>
              <a:rPr lang="en-US" sz="8000" spc="-10" dirty="0">
                <a:latin typeface="Calibri" panose="020F0502020204030204" pitchFamily="34" charset="0"/>
                <a:ea typeface="Calibri" panose="020F0502020204030204" pitchFamily="34" charset="0"/>
                <a:cs typeface="Times New Roman" panose="02020603050405020304" pitchFamily="18" charset="0"/>
              </a:rPr>
              <a:t>e</a:t>
            </a:r>
            <a:r>
              <a:rPr lang="en-US" sz="8000" dirty="0">
                <a:latin typeface="Calibri" panose="020F0502020204030204" pitchFamily="34" charset="0"/>
                <a:ea typeface="Calibri" panose="020F0502020204030204" pitchFamily="34" charset="0"/>
                <a:cs typeface="Times New Roman" panose="02020603050405020304" pitchFamily="18" charset="0"/>
              </a:rPr>
              <a:t>y</a:t>
            </a:r>
            <a:r>
              <a:rPr lang="en-US" sz="8000" spc="-20" dirty="0">
                <a:latin typeface="Calibri" panose="020F0502020204030204" pitchFamily="34" charset="0"/>
                <a:ea typeface="Calibri" panose="020F0502020204030204" pitchFamily="34" charset="0"/>
                <a:cs typeface="Times New Roman" panose="02020603050405020304" pitchFamily="18" charset="0"/>
              </a:rPr>
              <a:t> </a:t>
            </a:r>
            <a:r>
              <a:rPr lang="en-US" sz="8000" dirty="0">
                <a:latin typeface="Calibri" panose="020F0502020204030204" pitchFamily="34" charset="0"/>
                <a:ea typeface="Calibri" panose="020F0502020204030204" pitchFamily="34" charset="0"/>
                <a:cs typeface="Times New Roman" panose="02020603050405020304" pitchFamily="18" charset="0"/>
              </a:rPr>
              <a:t>la</a:t>
            </a:r>
            <a:r>
              <a:rPr lang="en-US" sz="8000" spc="-10" dirty="0">
                <a:latin typeface="Calibri" panose="020F0502020204030204" pitchFamily="34" charset="0"/>
                <a:ea typeface="Calibri" panose="020F0502020204030204" pitchFamily="34" charset="0"/>
                <a:cs typeface="Times New Roman" panose="02020603050405020304" pitchFamily="18" charset="0"/>
              </a:rPr>
              <a:t>u</a:t>
            </a:r>
            <a:r>
              <a:rPr lang="en-US" sz="8000" spc="-5" dirty="0">
                <a:latin typeface="Calibri" panose="020F0502020204030204" pitchFamily="34" charset="0"/>
                <a:ea typeface="Calibri" panose="020F0502020204030204" pitchFamily="34" charset="0"/>
                <a:cs typeface="Times New Roman" panose="02020603050405020304" pitchFamily="18" charset="0"/>
              </a:rPr>
              <a:t>nd</a:t>
            </a:r>
            <a:r>
              <a:rPr lang="en-US" sz="8000" dirty="0">
                <a:latin typeface="Calibri" panose="020F0502020204030204" pitchFamily="34" charset="0"/>
                <a:ea typeface="Calibri" panose="020F0502020204030204" pitchFamily="34" charset="0"/>
                <a:cs typeface="Times New Roman" panose="02020603050405020304" pitchFamily="18" charset="0"/>
              </a:rPr>
              <a:t>ered</a:t>
            </a:r>
            <a:r>
              <a:rPr lang="en-US" sz="8000" spc="-60" dirty="0">
                <a:latin typeface="Calibri" panose="020F0502020204030204" pitchFamily="34" charset="0"/>
                <a:ea typeface="Calibri" panose="020F0502020204030204" pitchFamily="34" charset="0"/>
                <a:cs typeface="Times New Roman" panose="02020603050405020304" pitchFamily="18" charset="0"/>
              </a:rPr>
              <a:t> </a:t>
            </a:r>
            <a:r>
              <a:rPr lang="en-US" sz="8000" spc="5" dirty="0">
                <a:latin typeface="Calibri" panose="020F0502020204030204" pitchFamily="34" charset="0"/>
                <a:ea typeface="Calibri" panose="020F0502020204030204" pitchFamily="34" charset="0"/>
                <a:cs typeface="Times New Roman" panose="02020603050405020304" pitchFamily="18" charset="0"/>
              </a:rPr>
              <a:t>o</a:t>
            </a:r>
            <a:r>
              <a:rPr lang="en-US" sz="8000" dirty="0">
                <a:latin typeface="Calibri" panose="020F0502020204030204" pitchFamily="34" charset="0"/>
                <a:ea typeface="Calibri" panose="020F0502020204030204" pitchFamily="34" charset="0"/>
                <a:cs typeface="Times New Roman" panose="02020603050405020304" pitchFamily="18" charset="0"/>
              </a:rPr>
              <a:t>r</a:t>
            </a:r>
            <a:r>
              <a:rPr lang="en-US" sz="8000" spc="-10" dirty="0">
                <a:latin typeface="Calibri" panose="020F0502020204030204" pitchFamily="34" charset="0"/>
                <a:ea typeface="Calibri" panose="020F0502020204030204" pitchFamily="34" charset="0"/>
                <a:cs typeface="Times New Roman" panose="02020603050405020304" pitchFamily="18" charset="0"/>
              </a:rPr>
              <a:t> </a:t>
            </a:r>
            <a:r>
              <a:rPr lang="en-US" sz="8000" dirty="0">
                <a:latin typeface="Calibri" panose="020F0502020204030204" pitchFamily="34" charset="0"/>
                <a:ea typeface="Calibri" panose="020F0502020204030204" pitchFamily="34" charset="0"/>
                <a:cs typeface="Times New Roman" panose="02020603050405020304" pitchFamily="18" charset="0"/>
              </a:rPr>
              <a:t>cri</a:t>
            </a:r>
            <a:r>
              <a:rPr lang="en-US" sz="8000" spc="5" dirty="0">
                <a:latin typeface="Calibri" panose="020F0502020204030204" pitchFamily="34" charset="0"/>
                <a:ea typeface="Calibri" panose="020F0502020204030204" pitchFamily="34" charset="0"/>
                <a:cs typeface="Times New Roman" panose="02020603050405020304" pitchFamily="18" charset="0"/>
              </a:rPr>
              <a:t>m</a:t>
            </a:r>
            <a:r>
              <a:rPr lang="en-US" sz="8000" spc="-5" dirty="0">
                <a:latin typeface="Calibri" panose="020F0502020204030204" pitchFamily="34" charset="0"/>
                <a:ea typeface="Calibri" panose="020F0502020204030204" pitchFamily="34" charset="0"/>
                <a:cs typeface="Times New Roman" panose="02020603050405020304" pitchFamily="18" charset="0"/>
              </a:rPr>
              <a:t>i</a:t>
            </a:r>
            <a:r>
              <a:rPr lang="en-US" sz="8000" spc="-20" dirty="0">
                <a:latin typeface="Calibri" panose="020F0502020204030204" pitchFamily="34" charset="0"/>
                <a:ea typeface="Calibri" panose="020F0502020204030204" pitchFamily="34" charset="0"/>
                <a:cs typeface="Times New Roman" panose="02020603050405020304" pitchFamily="18" charset="0"/>
              </a:rPr>
              <a:t>n</a:t>
            </a:r>
            <a:r>
              <a:rPr lang="en-US" sz="8000" dirty="0">
                <a:latin typeface="Calibri" panose="020F0502020204030204" pitchFamily="34" charset="0"/>
                <a:ea typeface="Calibri" panose="020F0502020204030204" pitchFamily="34" charset="0"/>
                <a:cs typeface="Times New Roman" panose="02020603050405020304" pitchFamily="18" charset="0"/>
              </a:rPr>
              <a:t>al</a:t>
            </a:r>
            <a:r>
              <a:rPr lang="en-US" sz="8000" spc="-35" dirty="0">
                <a:latin typeface="Calibri" panose="020F0502020204030204" pitchFamily="34" charset="0"/>
                <a:ea typeface="Calibri" panose="020F0502020204030204" pitchFamily="34" charset="0"/>
                <a:cs typeface="Times New Roman" panose="02020603050405020304" pitchFamily="18" charset="0"/>
              </a:rPr>
              <a:t> </a:t>
            </a:r>
            <a:r>
              <a:rPr lang="en-US" sz="8000" dirty="0">
                <a:latin typeface="Calibri" panose="020F0502020204030204" pitchFamily="34" charset="0"/>
                <a:ea typeface="Calibri" panose="020F0502020204030204" pitchFamily="34" charset="0"/>
                <a:cs typeface="Times New Roman" panose="02020603050405020304" pitchFamily="18" charset="0"/>
              </a:rPr>
              <a:t>acti</a:t>
            </a:r>
            <a:r>
              <a:rPr lang="en-US" sz="8000" spc="5" dirty="0">
                <a:latin typeface="Calibri" panose="020F0502020204030204" pitchFamily="34" charset="0"/>
                <a:ea typeface="Calibri" panose="020F0502020204030204" pitchFamily="34" charset="0"/>
                <a:cs typeface="Times New Roman" panose="02020603050405020304" pitchFamily="18" charset="0"/>
              </a:rPr>
              <a:t>v</a:t>
            </a:r>
            <a:r>
              <a:rPr lang="en-US" sz="8000" spc="-15" dirty="0">
                <a:latin typeface="Calibri" panose="020F0502020204030204" pitchFamily="34" charset="0"/>
                <a:ea typeface="Calibri" panose="020F0502020204030204" pitchFamily="34" charset="0"/>
                <a:cs typeface="Times New Roman" panose="02020603050405020304" pitchFamily="18" charset="0"/>
              </a:rPr>
              <a:t>i</a:t>
            </a:r>
            <a:r>
              <a:rPr lang="en-US" sz="8000" dirty="0">
                <a:latin typeface="Calibri" panose="020F0502020204030204" pitchFamily="34" charset="0"/>
                <a:ea typeface="Calibri" panose="020F0502020204030204" pitchFamily="34" charset="0"/>
                <a:cs typeface="Times New Roman" panose="02020603050405020304" pitchFamily="18" charset="0"/>
              </a:rPr>
              <a:t>ty.</a:t>
            </a:r>
          </a:p>
          <a:p>
            <a:pPr marL="0" indent="0" algn="just">
              <a:lnSpc>
                <a:spcPts val="950"/>
              </a:lnSpc>
              <a:spcBef>
                <a:spcPts val="50"/>
              </a:spcBef>
              <a:buNone/>
            </a:pPr>
            <a:r>
              <a:rPr lang="en-US" sz="8000" dirty="0">
                <a:latin typeface="Calibri" panose="020F0502020204030204" pitchFamily="34" charset="0"/>
                <a:ea typeface="Calibri" panose="020F0502020204030204" pitchFamily="34" charset="0"/>
                <a:cs typeface="Times New Roman" panose="02020603050405020304" pitchFamily="18" charset="0"/>
              </a:rPr>
              <a:t> </a:t>
            </a:r>
            <a:endParaRPr lang="en-US" sz="8000" dirty="0">
              <a:solidFill>
                <a:srgbClr val="FF9900"/>
              </a:solidFill>
              <a:latin typeface="Calibri" panose="020F0502020204030204" pitchFamily="34" charset="0"/>
              <a:ea typeface="Calibri" panose="020F0502020204030204" pitchFamily="34" charset="0"/>
              <a:cs typeface="Times New Roman" panose="02020603050405020304" pitchFamily="18" charset="0"/>
            </a:endParaRPr>
          </a:p>
          <a:p>
            <a:pPr marR="6189980" indent="53975" algn="just">
              <a:spcBef>
                <a:spcPts val="0"/>
              </a:spcBef>
              <a:buNone/>
            </a:pPr>
            <a:r>
              <a:rPr lang="en-US" sz="11200" b="1" spc="20" dirty="0">
                <a:ln w="9525">
                  <a:noFill/>
                  <a:prstDash val="solid"/>
                </a:ln>
                <a:latin typeface="Calibri" panose="020F0502020204030204" pitchFamily="34" charset="0"/>
                <a:ea typeface="+mj-ea"/>
                <a:cs typeface="+mj-cs"/>
              </a:rPr>
              <a:t>Smurfing</a:t>
            </a:r>
            <a:r>
              <a:rPr lang="en-US" sz="11200" b="1" i="1" dirty="0">
                <a:latin typeface="Calibri" panose="020F0502020204030204" pitchFamily="34" charset="0"/>
                <a:ea typeface="Calibri" panose="020F0502020204030204" pitchFamily="34" charset="0"/>
                <a:cs typeface="Times New Roman" panose="02020603050405020304" pitchFamily="18" charset="0"/>
              </a:rPr>
              <a:t>:</a:t>
            </a:r>
          </a:p>
          <a:p>
            <a:pPr marL="0" indent="0" algn="just">
              <a:lnSpc>
                <a:spcPts val="1100"/>
              </a:lnSpc>
              <a:spcBef>
                <a:spcPts val="90"/>
              </a:spcBef>
              <a:buNone/>
            </a:pPr>
            <a:r>
              <a:rPr lang="en-US" sz="8000" dirty="0">
                <a:latin typeface="Calibri" panose="020F0502020204030204" pitchFamily="34" charset="0"/>
                <a:ea typeface="Calibri" panose="020F0502020204030204" pitchFamily="34" charset="0"/>
                <a:cs typeface="Times New Roman" panose="02020603050405020304" pitchFamily="18" charset="0"/>
              </a:rPr>
              <a:t> </a:t>
            </a:r>
          </a:p>
          <a:p>
            <a:pPr marL="563562" marR="812165" indent="0" algn="just">
              <a:lnSpc>
                <a:spcPct val="115000"/>
              </a:lnSpc>
              <a:spcBef>
                <a:spcPts val="0"/>
              </a:spcBef>
              <a:buNone/>
            </a:pPr>
            <a:r>
              <a:rPr lang="en-US" sz="8000" dirty="0">
                <a:latin typeface="Calibri" panose="020F0502020204030204" pitchFamily="34" charset="0"/>
                <a:ea typeface="Calibri" panose="020F0502020204030204" pitchFamily="34" charset="0"/>
                <a:cs typeface="Times New Roman" panose="02020603050405020304" pitchFamily="18" charset="0"/>
              </a:rPr>
              <a:t>M</a:t>
            </a:r>
            <a:r>
              <a:rPr lang="en-US" sz="8000" spc="-5" dirty="0">
                <a:latin typeface="Calibri" panose="020F0502020204030204" pitchFamily="34" charset="0"/>
                <a:ea typeface="Calibri" panose="020F0502020204030204" pitchFamily="34" charset="0"/>
                <a:cs typeface="Times New Roman" panose="02020603050405020304" pitchFamily="18" charset="0"/>
              </a:rPr>
              <a:t>an</a:t>
            </a:r>
            <a:r>
              <a:rPr lang="en-US" sz="8000" dirty="0">
                <a:latin typeface="Calibri" panose="020F0502020204030204" pitchFamily="34" charset="0"/>
                <a:ea typeface="Calibri" panose="020F0502020204030204" pitchFamily="34" charset="0"/>
                <a:cs typeface="Times New Roman" panose="02020603050405020304" pitchFamily="18" charset="0"/>
              </a:rPr>
              <a:t>y </a:t>
            </a:r>
            <a:r>
              <a:rPr lang="en-US" sz="8000" spc="10" dirty="0">
                <a:latin typeface="Calibri" panose="020F0502020204030204" pitchFamily="34" charset="0"/>
                <a:ea typeface="Calibri" panose="020F0502020204030204" pitchFamily="34" charset="0"/>
                <a:cs typeface="Times New Roman" panose="02020603050405020304" pitchFamily="18" charset="0"/>
              </a:rPr>
              <a:t> </a:t>
            </a:r>
            <a:r>
              <a:rPr lang="en-US" sz="8000" dirty="0">
                <a:latin typeface="Calibri" panose="020F0502020204030204" pitchFamily="34" charset="0"/>
                <a:ea typeface="Calibri" panose="020F0502020204030204" pitchFamily="34" charset="0"/>
                <a:cs typeface="Times New Roman" panose="02020603050405020304" pitchFamily="18" charset="0"/>
              </a:rPr>
              <a:t>i</a:t>
            </a:r>
            <a:r>
              <a:rPr lang="en-US" sz="8000" spc="-10" dirty="0">
                <a:latin typeface="Calibri" panose="020F0502020204030204" pitchFamily="34" charset="0"/>
                <a:ea typeface="Calibri" panose="020F0502020204030204" pitchFamily="34" charset="0"/>
                <a:cs typeface="Times New Roman" panose="02020603050405020304" pitchFamily="18" charset="0"/>
              </a:rPr>
              <a:t>n</a:t>
            </a:r>
            <a:r>
              <a:rPr lang="en-US" sz="8000" spc="-5" dirty="0">
                <a:latin typeface="Calibri" panose="020F0502020204030204" pitchFamily="34" charset="0"/>
                <a:ea typeface="Calibri" panose="020F0502020204030204" pitchFamily="34" charset="0"/>
                <a:cs typeface="Times New Roman" panose="02020603050405020304" pitchFamily="18" charset="0"/>
              </a:rPr>
              <a:t>d</a:t>
            </a:r>
            <a:r>
              <a:rPr lang="en-US" sz="8000" dirty="0">
                <a:latin typeface="Calibri" panose="020F0502020204030204" pitchFamily="34" charset="0"/>
                <a:ea typeface="Calibri" panose="020F0502020204030204" pitchFamily="34" charset="0"/>
                <a:cs typeface="Times New Roman" panose="02020603050405020304" pitchFamily="18" charset="0"/>
              </a:rPr>
              <a:t>ivid</a:t>
            </a:r>
            <a:r>
              <a:rPr lang="en-US" sz="8000" spc="-5" dirty="0">
                <a:latin typeface="Calibri" panose="020F0502020204030204" pitchFamily="34" charset="0"/>
                <a:ea typeface="Calibri" panose="020F0502020204030204" pitchFamily="34" charset="0"/>
                <a:cs typeface="Times New Roman" panose="02020603050405020304" pitchFamily="18" charset="0"/>
              </a:rPr>
              <a:t>u</a:t>
            </a:r>
            <a:r>
              <a:rPr lang="en-US" sz="8000" dirty="0">
                <a:latin typeface="Calibri" panose="020F0502020204030204" pitchFamily="34" charset="0"/>
                <a:ea typeface="Calibri" panose="020F0502020204030204" pitchFamily="34" charset="0"/>
                <a:cs typeface="Times New Roman" panose="02020603050405020304" pitchFamily="18" charset="0"/>
              </a:rPr>
              <a:t>als  who </a:t>
            </a:r>
            <a:r>
              <a:rPr lang="en-US" sz="8000" spc="10" dirty="0">
                <a:latin typeface="Calibri" panose="020F0502020204030204" pitchFamily="34" charset="0"/>
                <a:ea typeface="Calibri" panose="020F0502020204030204" pitchFamily="34" charset="0"/>
                <a:cs typeface="Times New Roman" panose="02020603050405020304" pitchFamily="18" charset="0"/>
              </a:rPr>
              <a:t> </a:t>
            </a:r>
            <a:r>
              <a:rPr lang="en-US" sz="8000" dirty="0">
                <a:latin typeface="Calibri" panose="020F0502020204030204" pitchFamily="34" charset="0"/>
                <a:ea typeface="Calibri" panose="020F0502020204030204" pitchFamily="34" charset="0"/>
                <a:cs typeface="Times New Roman" panose="02020603050405020304" pitchFamily="18" charset="0"/>
              </a:rPr>
              <a:t>st</a:t>
            </a:r>
            <a:r>
              <a:rPr lang="en-US" sz="8000" spc="-15" dirty="0">
                <a:latin typeface="Calibri" panose="020F0502020204030204" pitchFamily="34" charset="0"/>
                <a:ea typeface="Calibri" panose="020F0502020204030204" pitchFamily="34" charset="0"/>
                <a:cs typeface="Times New Roman" panose="02020603050405020304" pitchFamily="18" charset="0"/>
              </a:rPr>
              <a:t>r</a:t>
            </a:r>
            <a:r>
              <a:rPr lang="en-US" sz="8000" spc="-5" dirty="0">
                <a:latin typeface="Calibri" panose="020F0502020204030204" pitchFamily="34" charset="0"/>
                <a:ea typeface="Calibri" panose="020F0502020204030204" pitchFamily="34" charset="0"/>
                <a:cs typeface="Times New Roman" panose="02020603050405020304" pitchFamily="18" charset="0"/>
              </a:rPr>
              <a:t>u</a:t>
            </a:r>
            <a:r>
              <a:rPr lang="en-US" sz="8000" dirty="0">
                <a:latin typeface="Calibri" panose="020F0502020204030204" pitchFamily="34" charset="0"/>
                <a:ea typeface="Calibri" panose="020F0502020204030204" pitchFamily="34" charset="0"/>
                <a:cs typeface="Times New Roman" panose="02020603050405020304" pitchFamily="18" charset="0"/>
              </a:rPr>
              <a:t>cture </a:t>
            </a:r>
            <a:r>
              <a:rPr lang="en-US" sz="8000" spc="15" dirty="0">
                <a:latin typeface="Calibri" panose="020F0502020204030204" pitchFamily="34" charset="0"/>
                <a:ea typeface="Calibri" panose="020F0502020204030204" pitchFamily="34" charset="0"/>
                <a:cs typeface="Times New Roman" panose="02020603050405020304" pitchFamily="18" charset="0"/>
              </a:rPr>
              <a:t> </a:t>
            </a:r>
            <a:r>
              <a:rPr lang="en-US" sz="8000" dirty="0">
                <a:latin typeface="Calibri" panose="020F0502020204030204" pitchFamily="34" charset="0"/>
                <a:ea typeface="Calibri" panose="020F0502020204030204" pitchFamily="34" charset="0"/>
                <a:cs typeface="Times New Roman" panose="02020603050405020304" pitchFamily="18" charset="0"/>
              </a:rPr>
              <a:t>t</a:t>
            </a:r>
            <a:r>
              <a:rPr lang="en-US" sz="8000" spc="-15" dirty="0">
                <a:latin typeface="Calibri" panose="020F0502020204030204" pitchFamily="34" charset="0"/>
                <a:ea typeface="Calibri" panose="020F0502020204030204" pitchFamily="34" charset="0"/>
                <a:cs typeface="Times New Roman" panose="02020603050405020304" pitchFamily="18" charset="0"/>
              </a:rPr>
              <a:t>r</a:t>
            </a:r>
            <a:r>
              <a:rPr lang="en-US" sz="8000" dirty="0">
                <a:latin typeface="Calibri" panose="020F0502020204030204" pitchFamily="34" charset="0"/>
                <a:ea typeface="Calibri" panose="020F0502020204030204" pitchFamily="34" charset="0"/>
                <a:cs typeface="Times New Roman" panose="02020603050405020304" pitchFamily="18" charset="0"/>
              </a:rPr>
              <a:t>a</a:t>
            </a:r>
            <a:r>
              <a:rPr lang="en-US" sz="8000" spc="-5" dirty="0">
                <a:latin typeface="Calibri" panose="020F0502020204030204" pitchFamily="34" charset="0"/>
                <a:ea typeface="Calibri" panose="020F0502020204030204" pitchFamily="34" charset="0"/>
                <a:cs typeface="Times New Roman" panose="02020603050405020304" pitchFamily="18" charset="0"/>
              </a:rPr>
              <a:t>n</a:t>
            </a:r>
            <a:r>
              <a:rPr lang="en-US" sz="8000" dirty="0">
                <a:latin typeface="Calibri" panose="020F0502020204030204" pitchFamily="34" charset="0"/>
                <a:ea typeface="Calibri" panose="020F0502020204030204" pitchFamily="34" charset="0"/>
                <a:cs typeface="Times New Roman" panose="02020603050405020304" pitchFamily="18" charset="0"/>
              </a:rPr>
              <a:t>sact</a:t>
            </a:r>
            <a:r>
              <a:rPr lang="en-US" sz="8000" spc="-15" dirty="0">
                <a:latin typeface="Calibri" panose="020F0502020204030204" pitchFamily="34" charset="0"/>
                <a:ea typeface="Calibri" panose="020F0502020204030204" pitchFamily="34" charset="0"/>
                <a:cs typeface="Times New Roman" panose="02020603050405020304" pitchFamily="18" charset="0"/>
              </a:rPr>
              <a:t>i</a:t>
            </a:r>
            <a:r>
              <a:rPr lang="en-US" sz="8000" spc="5" dirty="0">
                <a:latin typeface="Calibri" panose="020F0502020204030204" pitchFamily="34" charset="0"/>
                <a:ea typeface="Calibri" panose="020F0502020204030204" pitchFamily="34" charset="0"/>
                <a:cs typeface="Times New Roman" panose="02020603050405020304" pitchFamily="18" charset="0"/>
              </a:rPr>
              <a:t>o</a:t>
            </a:r>
            <a:r>
              <a:rPr lang="en-US" sz="8000" spc="-5" dirty="0">
                <a:latin typeface="Calibri" panose="020F0502020204030204" pitchFamily="34" charset="0"/>
                <a:ea typeface="Calibri" panose="020F0502020204030204" pitchFamily="34" charset="0"/>
                <a:cs typeface="Times New Roman" panose="02020603050405020304" pitchFamily="18" charset="0"/>
              </a:rPr>
              <a:t>n</a:t>
            </a:r>
            <a:r>
              <a:rPr lang="en-US" sz="8000" dirty="0">
                <a:latin typeface="Calibri" panose="020F0502020204030204" pitchFamily="34" charset="0"/>
                <a:ea typeface="Calibri" panose="020F0502020204030204" pitchFamily="34" charset="0"/>
                <a:cs typeface="Times New Roman" panose="02020603050405020304" pitchFamily="18" charset="0"/>
              </a:rPr>
              <a:t>s </a:t>
            </a:r>
            <a:r>
              <a:rPr lang="en-US" sz="8000" spc="15" dirty="0">
                <a:latin typeface="Calibri" panose="020F0502020204030204" pitchFamily="34" charset="0"/>
                <a:ea typeface="Calibri" panose="020F0502020204030204" pitchFamily="34" charset="0"/>
                <a:cs typeface="Times New Roman" panose="02020603050405020304" pitchFamily="18" charset="0"/>
              </a:rPr>
              <a:t> </a:t>
            </a:r>
            <a:r>
              <a:rPr lang="en-US" sz="8000" spc="-20" dirty="0">
                <a:latin typeface="Calibri" panose="020F0502020204030204" pitchFamily="34" charset="0"/>
                <a:ea typeface="Calibri" panose="020F0502020204030204" pitchFamily="34" charset="0"/>
                <a:cs typeface="Times New Roman" panose="02020603050405020304" pitchFamily="18" charset="0"/>
              </a:rPr>
              <a:t>b</a:t>
            </a:r>
            <a:r>
              <a:rPr lang="en-US" sz="8000" dirty="0">
                <a:latin typeface="Calibri" panose="020F0502020204030204" pitchFamily="34" charset="0"/>
                <a:ea typeface="Calibri" panose="020F0502020204030204" pitchFamily="34" charset="0"/>
                <a:cs typeface="Times New Roman" panose="02020603050405020304" pitchFamily="18" charset="0"/>
              </a:rPr>
              <a:t>y </a:t>
            </a:r>
            <a:r>
              <a:rPr lang="en-US" sz="8000" spc="20" dirty="0">
                <a:latin typeface="Calibri" panose="020F0502020204030204" pitchFamily="34" charset="0"/>
                <a:ea typeface="Calibri" panose="020F0502020204030204" pitchFamily="34" charset="0"/>
                <a:cs typeface="Times New Roman" panose="02020603050405020304" pitchFamily="18" charset="0"/>
              </a:rPr>
              <a:t> </a:t>
            </a:r>
            <a:r>
              <a:rPr lang="en-US" sz="8000" spc="-5" dirty="0">
                <a:latin typeface="Calibri" panose="020F0502020204030204" pitchFamily="34" charset="0"/>
                <a:ea typeface="Calibri" panose="020F0502020204030204" pitchFamily="34" charset="0"/>
                <a:cs typeface="Times New Roman" panose="02020603050405020304" pitchFamily="18" charset="0"/>
              </a:rPr>
              <a:t>p</a:t>
            </a:r>
            <a:r>
              <a:rPr lang="en-US" sz="8000" spc="-15" dirty="0">
                <a:latin typeface="Calibri" panose="020F0502020204030204" pitchFamily="34" charset="0"/>
                <a:ea typeface="Calibri" panose="020F0502020204030204" pitchFamily="34" charset="0"/>
                <a:cs typeface="Times New Roman" panose="02020603050405020304" pitchFamily="18" charset="0"/>
              </a:rPr>
              <a:t>l</a:t>
            </a:r>
            <a:r>
              <a:rPr lang="en-US" sz="8000" dirty="0">
                <a:latin typeface="Calibri" panose="020F0502020204030204" pitchFamily="34" charset="0"/>
                <a:ea typeface="Calibri" panose="020F0502020204030204" pitchFamily="34" charset="0"/>
                <a:cs typeface="Times New Roman" panose="02020603050405020304" pitchFamily="18" charset="0"/>
              </a:rPr>
              <a:t>aci</a:t>
            </a:r>
            <a:r>
              <a:rPr lang="en-US" sz="8000" spc="-10" dirty="0">
                <a:latin typeface="Calibri" panose="020F0502020204030204" pitchFamily="34" charset="0"/>
                <a:ea typeface="Calibri" panose="020F0502020204030204" pitchFamily="34" charset="0"/>
                <a:cs typeface="Times New Roman" panose="02020603050405020304" pitchFamily="18" charset="0"/>
              </a:rPr>
              <a:t>n</a:t>
            </a:r>
            <a:r>
              <a:rPr lang="en-US" sz="8000" dirty="0">
                <a:latin typeface="Calibri" panose="020F0502020204030204" pitchFamily="34" charset="0"/>
                <a:ea typeface="Calibri" panose="020F0502020204030204" pitchFamily="34" charset="0"/>
                <a:cs typeface="Times New Roman" panose="02020603050405020304" pitchFamily="18" charset="0"/>
              </a:rPr>
              <a:t>g </a:t>
            </a:r>
            <a:r>
              <a:rPr lang="en-US" sz="8000" spc="10" dirty="0">
                <a:latin typeface="Calibri" panose="020F0502020204030204" pitchFamily="34" charset="0"/>
                <a:ea typeface="Calibri" panose="020F0502020204030204" pitchFamily="34" charset="0"/>
                <a:cs typeface="Times New Roman" panose="02020603050405020304" pitchFamily="18" charset="0"/>
              </a:rPr>
              <a:t> </a:t>
            </a:r>
            <a:r>
              <a:rPr lang="en-US" sz="8000" dirty="0">
                <a:latin typeface="Calibri" panose="020F0502020204030204" pitchFamily="34" charset="0"/>
                <a:ea typeface="Calibri" panose="020F0502020204030204" pitchFamily="34" charset="0"/>
                <a:cs typeface="Times New Roman" panose="02020603050405020304" pitchFamily="18" charset="0"/>
              </a:rPr>
              <a:t>the </a:t>
            </a:r>
            <a:r>
              <a:rPr lang="en-US" sz="8000" spc="5" dirty="0">
                <a:latin typeface="Calibri" panose="020F0502020204030204" pitchFamily="34" charset="0"/>
                <a:ea typeface="Calibri" panose="020F0502020204030204" pitchFamily="34" charset="0"/>
                <a:cs typeface="Times New Roman" panose="02020603050405020304" pitchFamily="18" charset="0"/>
              </a:rPr>
              <a:t> </a:t>
            </a:r>
            <a:r>
              <a:rPr lang="en-US" sz="8000" dirty="0">
                <a:latin typeface="Calibri" panose="020F0502020204030204" pitchFamily="34" charset="0"/>
                <a:ea typeface="Calibri" panose="020F0502020204030204" pitchFamily="34" charset="0"/>
                <a:cs typeface="Times New Roman" panose="02020603050405020304" pitchFamily="18" charset="0"/>
              </a:rPr>
              <a:t>f</a:t>
            </a:r>
            <a:r>
              <a:rPr lang="en-US" sz="8000" spc="-5" dirty="0">
                <a:latin typeface="Calibri" panose="020F0502020204030204" pitchFamily="34" charset="0"/>
                <a:ea typeface="Calibri" panose="020F0502020204030204" pitchFamily="34" charset="0"/>
                <a:cs typeface="Times New Roman" panose="02020603050405020304" pitchFamily="18" charset="0"/>
              </a:rPr>
              <a:t>und</a:t>
            </a:r>
            <a:r>
              <a:rPr lang="en-US" sz="8000" dirty="0">
                <a:latin typeface="Calibri" panose="020F0502020204030204" pitchFamily="34" charset="0"/>
                <a:ea typeface="Calibri" panose="020F0502020204030204" pitchFamily="34" charset="0"/>
                <a:cs typeface="Times New Roman" panose="02020603050405020304" pitchFamily="18" charset="0"/>
              </a:rPr>
              <a:t>s </a:t>
            </a:r>
            <a:r>
              <a:rPr lang="en-US" sz="8000" spc="15" dirty="0">
                <a:latin typeface="Calibri" panose="020F0502020204030204" pitchFamily="34" charset="0"/>
                <a:ea typeface="Calibri" panose="020F0502020204030204" pitchFamily="34" charset="0"/>
                <a:cs typeface="Times New Roman" panose="02020603050405020304" pitchFamily="18" charset="0"/>
              </a:rPr>
              <a:t> </a:t>
            </a:r>
            <a:r>
              <a:rPr lang="en-US" sz="8000" dirty="0">
                <a:latin typeface="Calibri" panose="020F0502020204030204" pitchFamily="34" charset="0"/>
                <a:ea typeface="Calibri" panose="020F0502020204030204" pitchFamily="34" charset="0"/>
                <a:cs typeface="Times New Roman" panose="02020603050405020304" pitchFamily="18" charset="0"/>
              </a:rPr>
              <a:t>at </a:t>
            </a:r>
            <a:r>
              <a:rPr lang="en-US" sz="8000" spc="5" dirty="0">
                <a:latin typeface="Calibri" panose="020F0502020204030204" pitchFamily="34" charset="0"/>
                <a:ea typeface="Calibri" panose="020F0502020204030204" pitchFamily="34" charset="0"/>
                <a:cs typeface="Times New Roman" panose="02020603050405020304" pitchFamily="18" charset="0"/>
              </a:rPr>
              <a:t> </a:t>
            </a:r>
            <a:r>
              <a:rPr lang="en-US" sz="8000" dirty="0">
                <a:latin typeface="Calibri" panose="020F0502020204030204" pitchFamily="34" charset="0"/>
                <a:ea typeface="Calibri" panose="020F0502020204030204" pitchFamily="34" charset="0"/>
                <a:cs typeface="Times New Roman" panose="02020603050405020304" pitchFamily="18" charset="0"/>
              </a:rPr>
              <a:t>var</a:t>
            </a:r>
            <a:r>
              <a:rPr lang="en-US" sz="8000" spc="-20" dirty="0">
                <a:latin typeface="Calibri" panose="020F0502020204030204" pitchFamily="34" charset="0"/>
                <a:ea typeface="Calibri" panose="020F0502020204030204" pitchFamily="34" charset="0"/>
                <a:cs typeface="Times New Roman" panose="02020603050405020304" pitchFamily="18" charset="0"/>
              </a:rPr>
              <a:t>i</a:t>
            </a:r>
            <a:r>
              <a:rPr lang="en-US" sz="8000" spc="5" dirty="0">
                <a:latin typeface="Calibri" panose="020F0502020204030204" pitchFamily="34" charset="0"/>
                <a:ea typeface="Calibri" panose="020F0502020204030204" pitchFamily="34" charset="0"/>
                <a:cs typeface="Times New Roman" panose="02020603050405020304" pitchFamily="18" charset="0"/>
              </a:rPr>
              <a:t>o</a:t>
            </a:r>
            <a:r>
              <a:rPr lang="en-US" sz="8000" spc="-20" dirty="0">
                <a:latin typeface="Calibri" panose="020F0502020204030204" pitchFamily="34" charset="0"/>
                <a:ea typeface="Calibri" panose="020F0502020204030204" pitchFamily="34" charset="0"/>
                <a:cs typeface="Times New Roman" panose="02020603050405020304" pitchFamily="18" charset="0"/>
              </a:rPr>
              <a:t>u</a:t>
            </a:r>
            <a:r>
              <a:rPr lang="en-US" sz="8000" dirty="0">
                <a:latin typeface="Calibri" panose="020F0502020204030204" pitchFamily="34" charset="0"/>
                <a:ea typeface="Calibri" panose="020F0502020204030204" pitchFamily="34" charset="0"/>
                <a:cs typeface="Times New Roman" panose="02020603050405020304" pitchFamily="18" charset="0"/>
              </a:rPr>
              <a:t>s </a:t>
            </a:r>
            <a:r>
              <a:rPr lang="en-US" sz="8000" spc="15" dirty="0">
                <a:latin typeface="Calibri" panose="020F0502020204030204" pitchFamily="34" charset="0"/>
                <a:ea typeface="Calibri" panose="020F0502020204030204" pitchFamily="34" charset="0"/>
                <a:cs typeface="Times New Roman" panose="02020603050405020304" pitchFamily="18" charset="0"/>
              </a:rPr>
              <a:t> </a:t>
            </a:r>
            <a:r>
              <a:rPr lang="en-US" sz="8000" dirty="0">
                <a:latin typeface="Calibri" panose="020F0502020204030204" pitchFamily="34" charset="0"/>
                <a:ea typeface="Calibri" panose="020F0502020204030204" pitchFamily="34" charset="0"/>
                <a:cs typeface="Times New Roman" panose="02020603050405020304" pitchFamily="18" charset="0"/>
              </a:rPr>
              <a:t>i</a:t>
            </a:r>
            <a:r>
              <a:rPr lang="en-US" sz="8000" spc="-10" dirty="0">
                <a:latin typeface="Calibri" panose="020F0502020204030204" pitchFamily="34" charset="0"/>
                <a:ea typeface="Calibri" panose="020F0502020204030204" pitchFamily="34" charset="0"/>
                <a:cs typeface="Times New Roman" panose="02020603050405020304" pitchFamily="18" charset="0"/>
              </a:rPr>
              <a:t>n</a:t>
            </a:r>
            <a:r>
              <a:rPr lang="en-US" sz="8000" dirty="0">
                <a:latin typeface="Calibri" panose="020F0502020204030204" pitchFamily="34" charset="0"/>
                <a:ea typeface="Calibri" panose="020F0502020204030204" pitchFamily="34" charset="0"/>
                <a:cs typeface="Times New Roman" panose="02020603050405020304" pitchFamily="18" charset="0"/>
              </a:rPr>
              <a:t>stitut</a:t>
            </a:r>
            <a:r>
              <a:rPr lang="en-US" sz="8000" spc="-15" dirty="0">
                <a:latin typeface="Calibri" panose="020F0502020204030204" pitchFamily="34" charset="0"/>
                <a:ea typeface="Calibri" panose="020F0502020204030204" pitchFamily="34" charset="0"/>
                <a:cs typeface="Times New Roman" panose="02020603050405020304" pitchFamily="18" charset="0"/>
              </a:rPr>
              <a:t>i</a:t>
            </a:r>
            <a:r>
              <a:rPr lang="en-US" sz="8000" spc="5" dirty="0">
                <a:latin typeface="Calibri" panose="020F0502020204030204" pitchFamily="34" charset="0"/>
                <a:ea typeface="Calibri" panose="020F0502020204030204" pitchFamily="34" charset="0"/>
                <a:cs typeface="Times New Roman" panose="02020603050405020304" pitchFamily="18" charset="0"/>
              </a:rPr>
              <a:t>o</a:t>
            </a:r>
            <a:r>
              <a:rPr lang="en-US" sz="8000" spc="-5" dirty="0">
                <a:latin typeface="Calibri" panose="020F0502020204030204" pitchFamily="34" charset="0"/>
                <a:ea typeface="Calibri" panose="020F0502020204030204" pitchFamily="34" charset="0"/>
                <a:cs typeface="Times New Roman" panose="02020603050405020304" pitchFamily="18" charset="0"/>
              </a:rPr>
              <a:t>n</a:t>
            </a:r>
            <a:r>
              <a:rPr lang="en-US" sz="8000" dirty="0">
                <a:latin typeface="Calibri" panose="020F0502020204030204" pitchFamily="34" charset="0"/>
                <a:ea typeface="Calibri" panose="020F0502020204030204" pitchFamily="34" charset="0"/>
                <a:cs typeface="Times New Roman" panose="02020603050405020304" pitchFamily="18" charset="0"/>
              </a:rPr>
              <a:t>. </a:t>
            </a:r>
            <a:r>
              <a:rPr lang="en-US" sz="8000" spc="10" dirty="0">
                <a:latin typeface="Calibri" panose="020F0502020204030204" pitchFamily="34" charset="0"/>
                <a:ea typeface="Calibri" panose="020F0502020204030204" pitchFamily="34" charset="0"/>
                <a:cs typeface="Times New Roman" panose="02020603050405020304" pitchFamily="18" charset="0"/>
              </a:rPr>
              <a:t> </a:t>
            </a:r>
            <a:r>
              <a:rPr lang="en-US" sz="8000" dirty="0">
                <a:latin typeface="Calibri" panose="020F0502020204030204" pitchFamily="34" charset="0"/>
                <a:ea typeface="Calibri" panose="020F0502020204030204" pitchFamily="34" charset="0"/>
                <a:cs typeface="Times New Roman" panose="02020603050405020304" pitchFamily="18" charset="0"/>
              </a:rPr>
              <a:t>T</a:t>
            </a:r>
            <a:r>
              <a:rPr lang="en-US" sz="8000" spc="-15" dirty="0">
                <a:latin typeface="Calibri" panose="020F0502020204030204" pitchFamily="34" charset="0"/>
                <a:ea typeface="Calibri" panose="020F0502020204030204" pitchFamily="34" charset="0"/>
                <a:cs typeface="Times New Roman" panose="02020603050405020304" pitchFamily="18" charset="0"/>
              </a:rPr>
              <a:t>h</a:t>
            </a:r>
            <a:r>
              <a:rPr lang="en-US" sz="8000" dirty="0">
                <a:latin typeface="Calibri" panose="020F0502020204030204" pitchFamily="34" charset="0"/>
                <a:ea typeface="Calibri" panose="020F0502020204030204" pitchFamily="34" charset="0"/>
                <a:cs typeface="Times New Roman" panose="02020603050405020304" pitchFamily="18" charset="0"/>
              </a:rPr>
              <a:t>e </a:t>
            </a:r>
            <a:r>
              <a:rPr lang="en-US" sz="8000" spc="20" dirty="0">
                <a:latin typeface="Calibri" panose="020F0502020204030204" pitchFamily="34" charset="0"/>
                <a:ea typeface="Calibri" panose="020F0502020204030204" pitchFamily="34" charset="0"/>
                <a:cs typeface="Times New Roman" panose="02020603050405020304" pitchFamily="18" charset="0"/>
              </a:rPr>
              <a:t> </a:t>
            </a:r>
            <a:r>
              <a:rPr lang="en-US" sz="8000" dirty="0">
                <a:latin typeface="Calibri" panose="020F0502020204030204" pitchFamily="34" charset="0"/>
                <a:ea typeface="Calibri" panose="020F0502020204030204" pitchFamily="34" charset="0"/>
                <a:cs typeface="Times New Roman" panose="02020603050405020304" pitchFamily="18" charset="0"/>
              </a:rPr>
              <a:t>f</a:t>
            </a:r>
            <a:r>
              <a:rPr lang="en-US" sz="8000" spc="-5" dirty="0">
                <a:latin typeface="Calibri" panose="020F0502020204030204" pitchFamily="34" charset="0"/>
                <a:ea typeface="Calibri" panose="020F0502020204030204" pitchFamily="34" charset="0"/>
                <a:cs typeface="Times New Roman" panose="02020603050405020304" pitchFamily="18" charset="0"/>
              </a:rPr>
              <a:t>und</a:t>
            </a:r>
            <a:r>
              <a:rPr lang="en-US" sz="8000" dirty="0">
                <a:latin typeface="Calibri" panose="020F0502020204030204" pitchFamily="34" charset="0"/>
                <a:ea typeface="Calibri" panose="020F0502020204030204" pitchFamily="34" charset="0"/>
                <a:cs typeface="Times New Roman" panose="02020603050405020304" pitchFamily="18" charset="0"/>
              </a:rPr>
              <a:t>s su</a:t>
            </a:r>
            <a:r>
              <a:rPr lang="en-US" sz="8000" spc="-10" dirty="0">
                <a:latin typeface="Calibri" panose="020F0502020204030204" pitchFamily="34" charset="0"/>
                <a:ea typeface="Calibri" panose="020F0502020204030204" pitchFamily="34" charset="0"/>
                <a:cs typeface="Times New Roman" panose="02020603050405020304" pitchFamily="18" charset="0"/>
              </a:rPr>
              <a:t>b</a:t>
            </a:r>
            <a:r>
              <a:rPr lang="en-US" sz="8000" dirty="0">
                <a:latin typeface="Calibri" panose="020F0502020204030204" pitchFamily="34" charset="0"/>
                <a:ea typeface="Calibri" panose="020F0502020204030204" pitchFamily="34" charset="0"/>
                <a:cs typeface="Times New Roman" panose="02020603050405020304" pitchFamily="18" charset="0"/>
              </a:rPr>
              <a:t>seq</a:t>
            </a:r>
            <a:r>
              <a:rPr lang="en-US" sz="8000" spc="-5" dirty="0">
                <a:latin typeface="Calibri" panose="020F0502020204030204" pitchFamily="34" charset="0"/>
                <a:ea typeface="Calibri" panose="020F0502020204030204" pitchFamily="34" charset="0"/>
                <a:cs typeface="Times New Roman" panose="02020603050405020304" pitchFamily="18" charset="0"/>
              </a:rPr>
              <a:t>u</a:t>
            </a:r>
            <a:r>
              <a:rPr lang="en-US" sz="8000" dirty="0">
                <a:latin typeface="Calibri" panose="020F0502020204030204" pitchFamily="34" charset="0"/>
                <a:ea typeface="Calibri" panose="020F0502020204030204" pitchFamily="34" charset="0"/>
                <a:cs typeface="Times New Roman" panose="02020603050405020304" pitchFamily="18" charset="0"/>
              </a:rPr>
              <a:t>ently</a:t>
            </a:r>
            <a:r>
              <a:rPr lang="en-US" sz="8000" spc="-5" dirty="0">
                <a:latin typeface="Calibri" panose="020F0502020204030204" pitchFamily="34" charset="0"/>
                <a:ea typeface="Calibri" panose="020F0502020204030204" pitchFamily="34" charset="0"/>
                <a:cs typeface="Times New Roman" panose="02020603050405020304" pitchFamily="18" charset="0"/>
              </a:rPr>
              <a:t> </a:t>
            </a:r>
            <a:r>
              <a:rPr lang="en-US" sz="8000" dirty="0">
                <a:latin typeface="Calibri" panose="020F0502020204030204" pitchFamily="34" charset="0"/>
                <a:ea typeface="Calibri" panose="020F0502020204030204" pitchFamily="34" charset="0"/>
                <a:cs typeface="Times New Roman" panose="02020603050405020304" pitchFamily="18" charset="0"/>
              </a:rPr>
              <a:t>tra</a:t>
            </a:r>
            <a:r>
              <a:rPr lang="en-US" sz="8000" spc="-5" dirty="0">
                <a:latin typeface="Calibri" panose="020F0502020204030204" pitchFamily="34" charset="0"/>
                <a:ea typeface="Calibri" panose="020F0502020204030204" pitchFamily="34" charset="0"/>
                <a:cs typeface="Times New Roman" panose="02020603050405020304" pitchFamily="18" charset="0"/>
              </a:rPr>
              <a:t>n</a:t>
            </a:r>
            <a:r>
              <a:rPr lang="en-US" sz="8000" dirty="0">
                <a:latin typeface="Calibri" panose="020F0502020204030204" pitchFamily="34" charset="0"/>
                <a:ea typeface="Calibri" panose="020F0502020204030204" pitchFamily="34" charset="0"/>
                <a:cs typeface="Times New Roman" panose="02020603050405020304" pitchFamily="18" charset="0"/>
              </a:rPr>
              <a:t>sfer</a:t>
            </a:r>
            <a:r>
              <a:rPr lang="en-US" sz="8000" spc="-15" dirty="0">
                <a:latin typeface="Calibri" panose="020F0502020204030204" pitchFamily="34" charset="0"/>
                <a:ea typeface="Calibri" panose="020F0502020204030204" pitchFamily="34" charset="0"/>
                <a:cs typeface="Times New Roman" panose="02020603050405020304" pitchFamily="18" charset="0"/>
              </a:rPr>
              <a:t>r</a:t>
            </a:r>
            <a:r>
              <a:rPr lang="en-US" sz="8000" dirty="0">
                <a:latin typeface="Calibri" panose="020F0502020204030204" pitchFamily="34" charset="0"/>
                <a:ea typeface="Calibri" panose="020F0502020204030204" pitchFamily="34" charset="0"/>
                <a:cs typeface="Times New Roman" panose="02020603050405020304" pitchFamily="18" charset="0"/>
              </a:rPr>
              <a:t>ed </a:t>
            </a:r>
            <a:r>
              <a:rPr lang="en-US" sz="8000" spc="-10" dirty="0">
                <a:latin typeface="Calibri" panose="020F0502020204030204" pitchFamily="34" charset="0"/>
                <a:ea typeface="Calibri" panose="020F0502020204030204" pitchFamily="34" charset="0"/>
                <a:cs typeface="Times New Roman" panose="02020603050405020304" pitchFamily="18" charset="0"/>
              </a:rPr>
              <a:t>t</a:t>
            </a:r>
            <a:r>
              <a:rPr lang="en-US" sz="8000" dirty="0">
                <a:latin typeface="Calibri" panose="020F0502020204030204" pitchFamily="34" charset="0"/>
                <a:ea typeface="Calibri" panose="020F0502020204030204" pitchFamily="34" charset="0"/>
                <a:cs typeface="Times New Roman" panose="02020603050405020304" pitchFamily="18" charset="0"/>
              </a:rPr>
              <a:t>o</a:t>
            </a:r>
            <a:r>
              <a:rPr lang="en-US" sz="8000" spc="-5" dirty="0">
                <a:latin typeface="Calibri" panose="020F0502020204030204" pitchFamily="34" charset="0"/>
                <a:ea typeface="Calibri" panose="020F0502020204030204" pitchFamily="34" charset="0"/>
                <a:cs typeface="Times New Roman" panose="02020603050405020304" pitchFamily="18" charset="0"/>
              </a:rPr>
              <a:t> </a:t>
            </a:r>
            <a:r>
              <a:rPr lang="en-US" sz="8000" spc="5" dirty="0">
                <a:latin typeface="Calibri" panose="020F0502020204030204" pitchFamily="34" charset="0"/>
                <a:ea typeface="Calibri" panose="020F0502020204030204" pitchFamily="34" charset="0"/>
                <a:cs typeface="Times New Roman" panose="02020603050405020304" pitchFamily="18" charset="0"/>
              </a:rPr>
              <a:t>o</a:t>
            </a:r>
            <a:r>
              <a:rPr lang="en-US" sz="8000" spc="-5" dirty="0">
                <a:latin typeface="Calibri" panose="020F0502020204030204" pitchFamily="34" charset="0"/>
                <a:ea typeface="Calibri" panose="020F0502020204030204" pitchFamily="34" charset="0"/>
                <a:cs typeface="Times New Roman" panose="02020603050405020304" pitchFamily="18" charset="0"/>
              </a:rPr>
              <a:t>n</a:t>
            </a:r>
            <a:r>
              <a:rPr lang="en-US" sz="8000" dirty="0">
                <a:latin typeface="Calibri" panose="020F0502020204030204" pitchFamily="34" charset="0"/>
                <a:ea typeface="Calibri" panose="020F0502020204030204" pitchFamily="34" charset="0"/>
                <a:cs typeface="Times New Roman" panose="02020603050405020304" pitchFamily="18" charset="0"/>
              </a:rPr>
              <a:t>e </a:t>
            </a:r>
            <a:r>
              <a:rPr lang="en-US" sz="8000" spc="-15" dirty="0">
                <a:latin typeface="Calibri" panose="020F0502020204030204" pitchFamily="34" charset="0"/>
                <a:ea typeface="Calibri" panose="020F0502020204030204" pitchFamily="34" charset="0"/>
                <a:cs typeface="Times New Roman" panose="02020603050405020304" pitchFamily="18" charset="0"/>
              </a:rPr>
              <a:t>c</a:t>
            </a:r>
            <a:r>
              <a:rPr lang="en-US" sz="8000" spc="-10" dirty="0">
                <a:latin typeface="Calibri" panose="020F0502020204030204" pitchFamily="34" charset="0"/>
                <a:ea typeface="Calibri" panose="020F0502020204030204" pitchFamily="34" charset="0"/>
                <a:cs typeface="Times New Roman" panose="02020603050405020304" pitchFamily="18" charset="0"/>
              </a:rPr>
              <a:t>om</a:t>
            </a:r>
            <a:r>
              <a:rPr lang="en-US" sz="8000" dirty="0">
                <a:latin typeface="Calibri" panose="020F0502020204030204" pitchFamily="34" charset="0"/>
                <a:ea typeface="Calibri" panose="020F0502020204030204" pitchFamily="34" charset="0"/>
                <a:cs typeface="Times New Roman" panose="02020603050405020304" pitchFamily="18" charset="0"/>
              </a:rPr>
              <a:t>m</a:t>
            </a:r>
            <a:r>
              <a:rPr lang="en-US" sz="8000" spc="5" dirty="0">
                <a:latin typeface="Calibri" panose="020F0502020204030204" pitchFamily="34" charset="0"/>
                <a:ea typeface="Calibri" panose="020F0502020204030204" pitchFamily="34" charset="0"/>
                <a:cs typeface="Times New Roman" panose="02020603050405020304" pitchFamily="18" charset="0"/>
              </a:rPr>
              <a:t>o</a:t>
            </a:r>
            <a:r>
              <a:rPr lang="en-US" sz="8000" dirty="0">
                <a:latin typeface="Calibri" panose="020F0502020204030204" pitchFamily="34" charset="0"/>
                <a:ea typeface="Calibri" panose="020F0502020204030204" pitchFamily="34" charset="0"/>
                <a:cs typeface="Times New Roman" panose="02020603050405020304" pitchFamily="18" charset="0"/>
              </a:rPr>
              <a:t>n</a:t>
            </a:r>
            <a:r>
              <a:rPr lang="en-US" sz="8000" spc="-5" dirty="0">
                <a:latin typeface="Calibri" panose="020F0502020204030204" pitchFamily="34" charset="0"/>
                <a:ea typeface="Calibri" panose="020F0502020204030204" pitchFamily="34" charset="0"/>
                <a:cs typeface="Times New Roman" panose="02020603050405020304" pitchFamily="18" charset="0"/>
              </a:rPr>
              <a:t> </a:t>
            </a:r>
            <a:r>
              <a:rPr lang="en-US" sz="8000" spc="-15" dirty="0">
                <a:latin typeface="Calibri" panose="020F0502020204030204" pitchFamily="34" charset="0"/>
                <a:ea typeface="Calibri" panose="020F0502020204030204" pitchFamily="34" charset="0"/>
                <a:cs typeface="Times New Roman" panose="02020603050405020304" pitchFamily="18" charset="0"/>
              </a:rPr>
              <a:t>r</a:t>
            </a:r>
            <a:r>
              <a:rPr lang="en-US" sz="8000" dirty="0">
                <a:latin typeface="Calibri" panose="020F0502020204030204" pitchFamily="34" charset="0"/>
                <a:ea typeface="Calibri" panose="020F0502020204030204" pitchFamily="34" charset="0"/>
                <a:cs typeface="Times New Roman" panose="02020603050405020304" pitchFamily="18" charset="0"/>
              </a:rPr>
              <a:t>ec</a:t>
            </a:r>
            <a:r>
              <a:rPr lang="en-US" sz="8000" spc="5" dirty="0">
                <a:latin typeface="Calibri" panose="020F0502020204030204" pitchFamily="34" charset="0"/>
                <a:ea typeface="Calibri" panose="020F0502020204030204" pitchFamily="34" charset="0"/>
                <a:cs typeface="Times New Roman" panose="02020603050405020304" pitchFamily="18" charset="0"/>
              </a:rPr>
              <a:t>e</a:t>
            </a:r>
            <a:r>
              <a:rPr lang="en-US" sz="8000" spc="-15" dirty="0">
                <a:latin typeface="Calibri" panose="020F0502020204030204" pitchFamily="34" charset="0"/>
                <a:ea typeface="Calibri" panose="020F0502020204030204" pitchFamily="34" charset="0"/>
                <a:cs typeface="Times New Roman" panose="02020603050405020304" pitchFamily="18" charset="0"/>
              </a:rPr>
              <a:t>i</a:t>
            </a:r>
            <a:r>
              <a:rPr lang="en-US" sz="8000" dirty="0">
                <a:latin typeface="Calibri" panose="020F0502020204030204" pitchFamily="34" charset="0"/>
                <a:ea typeface="Calibri" panose="020F0502020204030204" pitchFamily="34" charset="0"/>
                <a:cs typeface="Times New Roman" panose="02020603050405020304" pitchFamily="18" charset="0"/>
              </a:rPr>
              <a:t>ver,</a:t>
            </a:r>
            <a:r>
              <a:rPr lang="en-US" sz="8000" spc="-10" dirty="0">
                <a:latin typeface="Calibri" panose="020F0502020204030204" pitchFamily="34" charset="0"/>
                <a:ea typeface="Calibri" panose="020F0502020204030204" pitchFamily="34" charset="0"/>
                <a:cs typeface="Times New Roman" panose="02020603050405020304" pitchFamily="18" charset="0"/>
              </a:rPr>
              <a:t> </a:t>
            </a:r>
            <a:r>
              <a:rPr lang="en-US" sz="8000" dirty="0">
                <a:latin typeface="Calibri" panose="020F0502020204030204" pitchFamily="34" charset="0"/>
                <a:ea typeface="Calibri" panose="020F0502020204030204" pitchFamily="34" charset="0"/>
                <a:cs typeface="Times New Roman" panose="02020603050405020304" pitchFamily="18" charset="0"/>
              </a:rPr>
              <a:t>a</a:t>
            </a:r>
            <a:r>
              <a:rPr lang="en-US" sz="8000" spc="-10" dirty="0">
                <a:latin typeface="Calibri" panose="020F0502020204030204" pitchFamily="34" charset="0"/>
                <a:ea typeface="Calibri" panose="020F0502020204030204" pitchFamily="34" charset="0"/>
                <a:cs typeface="Times New Roman" panose="02020603050405020304" pitchFamily="18" charset="0"/>
              </a:rPr>
              <a:t> </a:t>
            </a:r>
            <a:r>
              <a:rPr lang="en-US" sz="8000" dirty="0">
                <a:latin typeface="Calibri" panose="020F0502020204030204" pitchFamily="34" charset="0"/>
                <a:ea typeface="Calibri" panose="020F0502020204030204" pitchFamily="34" charset="0"/>
                <a:cs typeface="Times New Roman" panose="02020603050405020304" pitchFamily="18" charset="0"/>
              </a:rPr>
              <a:t>central </a:t>
            </a:r>
            <a:r>
              <a:rPr lang="en-US" sz="8000" spc="-5" dirty="0">
                <a:latin typeface="Calibri" panose="020F0502020204030204" pitchFamily="34" charset="0"/>
                <a:ea typeface="Calibri" panose="020F0502020204030204" pitchFamily="34" charset="0"/>
                <a:cs typeface="Times New Roman" panose="02020603050405020304" pitchFamily="18" charset="0"/>
              </a:rPr>
              <a:t>b</a:t>
            </a:r>
            <a:r>
              <a:rPr lang="en-US" sz="8000" dirty="0">
                <a:latin typeface="Calibri" panose="020F0502020204030204" pitchFamily="34" charset="0"/>
                <a:ea typeface="Calibri" panose="020F0502020204030204" pitchFamily="34" charset="0"/>
                <a:cs typeface="Times New Roman" panose="02020603050405020304" pitchFamily="18" charset="0"/>
              </a:rPr>
              <a:t>a</a:t>
            </a:r>
            <a:r>
              <a:rPr lang="en-US" sz="8000" spc="-5" dirty="0">
                <a:latin typeface="Calibri" panose="020F0502020204030204" pitchFamily="34" charset="0"/>
                <a:ea typeface="Calibri" panose="020F0502020204030204" pitchFamily="34" charset="0"/>
                <a:cs typeface="Times New Roman" panose="02020603050405020304" pitchFamily="18" charset="0"/>
              </a:rPr>
              <a:t>n</a:t>
            </a:r>
            <a:r>
              <a:rPr lang="en-US" sz="8000" dirty="0">
                <a:latin typeface="Calibri" panose="020F0502020204030204" pitchFamily="34" charset="0"/>
                <a:ea typeface="Calibri" panose="020F0502020204030204" pitchFamily="34" charset="0"/>
                <a:cs typeface="Times New Roman" panose="02020603050405020304" pitchFamily="18" charset="0"/>
              </a:rPr>
              <a:t>k</a:t>
            </a:r>
            <a:r>
              <a:rPr lang="en-US" sz="8000" spc="-10" dirty="0">
                <a:latin typeface="Calibri" panose="020F0502020204030204" pitchFamily="34" charset="0"/>
                <a:ea typeface="Calibri" panose="020F0502020204030204" pitchFamily="34" charset="0"/>
                <a:cs typeface="Times New Roman" panose="02020603050405020304" pitchFamily="18" charset="0"/>
              </a:rPr>
              <a:t> </a:t>
            </a:r>
            <a:r>
              <a:rPr lang="en-US" sz="8000" dirty="0">
                <a:latin typeface="Calibri" panose="020F0502020204030204" pitchFamily="34" charset="0"/>
                <a:ea typeface="Calibri" panose="020F0502020204030204" pitchFamily="34" charset="0"/>
                <a:cs typeface="Times New Roman" panose="02020603050405020304" pitchFamily="18" charset="0"/>
              </a:rPr>
              <a:t>ac</a:t>
            </a:r>
            <a:r>
              <a:rPr lang="en-US" sz="8000" spc="-15" dirty="0">
                <a:latin typeface="Calibri" panose="020F0502020204030204" pitchFamily="34" charset="0"/>
                <a:ea typeface="Calibri" panose="020F0502020204030204" pitchFamily="34" charset="0"/>
                <a:cs typeface="Times New Roman" panose="02020603050405020304" pitchFamily="18" charset="0"/>
              </a:rPr>
              <a:t>c</a:t>
            </a:r>
            <a:r>
              <a:rPr lang="en-US" sz="8000" spc="5" dirty="0">
                <a:latin typeface="Calibri" panose="020F0502020204030204" pitchFamily="34" charset="0"/>
                <a:ea typeface="Calibri" panose="020F0502020204030204" pitchFamily="34" charset="0"/>
                <a:cs typeface="Times New Roman" panose="02020603050405020304" pitchFamily="18" charset="0"/>
              </a:rPr>
              <a:t>o</a:t>
            </a:r>
            <a:r>
              <a:rPr lang="en-US" sz="8000" spc="-5" dirty="0">
                <a:latin typeface="Calibri" panose="020F0502020204030204" pitchFamily="34" charset="0"/>
                <a:ea typeface="Calibri" panose="020F0502020204030204" pitchFamily="34" charset="0"/>
                <a:cs typeface="Times New Roman" panose="02020603050405020304" pitchFamily="18" charset="0"/>
              </a:rPr>
              <a:t>un</a:t>
            </a:r>
            <a:r>
              <a:rPr lang="en-US" sz="8000" dirty="0">
                <a:latin typeface="Calibri" panose="020F0502020204030204" pitchFamily="34" charset="0"/>
                <a:ea typeface="Calibri" panose="020F0502020204030204" pitchFamily="34" charset="0"/>
                <a:cs typeface="Times New Roman" panose="02020603050405020304" pitchFamily="18" charset="0"/>
              </a:rPr>
              <a:t>t</a:t>
            </a:r>
            <a:r>
              <a:rPr lang="en-US" sz="8000" spc="-10" dirty="0">
                <a:latin typeface="Calibri" panose="020F0502020204030204" pitchFamily="34" charset="0"/>
                <a:ea typeface="Calibri" panose="020F0502020204030204" pitchFamily="34" charset="0"/>
                <a:cs typeface="Times New Roman" panose="02020603050405020304" pitchFamily="18" charset="0"/>
              </a:rPr>
              <a:t> </a:t>
            </a:r>
            <a:r>
              <a:rPr lang="en-US" sz="8000" spc="5" dirty="0">
                <a:latin typeface="Calibri" panose="020F0502020204030204" pitchFamily="34" charset="0"/>
                <a:ea typeface="Calibri" panose="020F0502020204030204" pitchFamily="34" charset="0"/>
                <a:cs typeface="Times New Roman" panose="02020603050405020304" pitchFamily="18" charset="0"/>
              </a:rPr>
              <a:t>o</a:t>
            </a:r>
            <a:r>
              <a:rPr lang="en-US" sz="8000" dirty="0">
                <a:latin typeface="Calibri" panose="020F0502020204030204" pitchFamily="34" charset="0"/>
                <a:ea typeface="Calibri" panose="020F0502020204030204" pitchFamily="34" charset="0"/>
                <a:cs typeface="Times New Roman" panose="02020603050405020304" pitchFamily="18" charset="0"/>
              </a:rPr>
              <a:t>r a</a:t>
            </a:r>
            <a:r>
              <a:rPr lang="en-US" sz="8000" spc="-20" dirty="0">
                <a:latin typeface="Calibri" panose="020F0502020204030204" pitchFamily="34" charset="0"/>
                <a:ea typeface="Calibri" panose="020F0502020204030204" pitchFamily="34" charset="0"/>
                <a:cs typeface="Times New Roman" panose="02020603050405020304" pitchFamily="18" charset="0"/>
              </a:rPr>
              <a:t>n</a:t>
            </a:r>
            <a:r>
              <a:rPr lang="en-US" sz="8000" spc="5" dirty="0">
                <a:latin typeface="Calibri" panose="020F0502020204030204" pitchFamily="34" charset="0"/>
                <a:ea typeface="Calibri" panose="020F0502020204030204" pitchFamily="34" charset="0"/>
                <a:cs typeface="Times New Roman" panose="02020603050405020304" pitchFamily="18" charset="0"/>
              </a:rPr>
              <a:t>o</a:t>
            </a:r>
            <a:r>
              <a:rPr lang="en-US" sz="8000" dirty="0">
                <a:latin typeface="Calibri" panose="020F0502020204030204" pitchFamily="34" charset="0"/>
                <a:ea typeface="Calibri" panose="020F0502020204030204" pitchFamily="34" charset="0"/>
                <a:cs typeface="Times New Roman" panose="02020603050405020304" pitchFamily="18" charset="0"/>
              </a:rPr>
              <a:t>ther</a:t>
            </a:r>
            <a:r>
              <a:rPr lang="en-US" sz="8000" spc="-10" dirty="0">
                <a:latin typeface="Calibri" panose="020F0502020204030204" pitchFamily="34" charset="0"/>
                <a:ea typeface="Calibri" panose="020F0502020204030204" pitchFamily="34" charset="0"/>
                <a:cs typeface="Times New Roman" panose="02020603050405020304" pitchFamily="18" charset="0"/>
              </a:rPr>
              <a:t> </a:t>
            </a:r>
            <a:r>
              <a:rPr lang="en-US" sz="8000" dirty="0">
                <a:latin typeface="Calibri" panose="020F0502020204030204" pitchFamily="34" charset="0"/>
                <a:ea typeface="Calibri" panose="020F0502020204030204" pitchFamily="34" charset="0"/>
                <a:cs typeface="Times New Roman" panose="02020603050405020304" pitchFamily="18" charset="0"/>
              </a:rPr>
              <a:t>fi</a:t>
            </a:r>
            <a:r>
              <a:rPr lang="en-US" sz="8000" spc="-10" dirty="0">
                <a:latin typeface="Calibri" panose="020F0502020204030204" pitchFamily="34" charset="0"/>
                <a:ea typeface="Calibri" panose="020F0502020204030204" pitchFamily="34" charset="0"/>
                <a:cs typeface="Times New Roman" panose="02020603050405020304" pitchFamily="18" charset="0"/>
              </a:rPr>
              <a:t>n</a:t>
            </a:r>
            <a:r>
              <a:rPr lang="en-US" sz="8000" dirty="0">
                <a:latin typeface="Calibri" panose="020F0502020204030204" pitchFamily="34" charset="0"/>
                <a:ea typeface="Calibri" panose="020F0502020204030204" pitchFamily="34" charset="0"/>
                <a:cs typeface="Times New Roman" panose="02020603050405020304" pitchFamily="18" charset="0"/>
              </a:rPr>
              <a:t>a</a:t>
            </a:r>
            <a:r>
              <a:rPr lang="en-US" sz="8000" spc="-5" dirty="0">
                <a:latin typeface="Calibri" panose="020F0502020204030204" pitchFamily="34" charset="0"/>
                <a:ea typeface="Calibri" panose="020F0502020204030204" pitchFamily="34" charset="0"/>
                <a:cs typeface="Times New Roman" panose="02020603050405020304" pitchFamily="18" charset="0"/>
              </a:rPr>
              <a:t>n</a:t>
            </a:r>
            <a:r>
              <a:rPr lang="en-US" sz="8000" dirty="0">
                <a:latin typeface="Calibri" panose="020F0502020204030204" pitchFamily="34" charset="0"/>
                <a:ea typeface="Calibri" panose="020F0502020204030204" pitchFamily="34" charset="0"/>
                <a:cs typeface="Times New Roman" panose="02020603050405020304" pitchFamily="18" charset="0"/>
              </a:rPr>
              <a:t>cial</a:t>
            </a:r>
            <a:r>
              <a:rPr lang="en-US" sz="8000" spc="-5" dirty="0">
                <a:latin typeface="Calibri" panose="020F0502020204030204" pitchFamily="34" charset="0"/>
                <a:ea typeface="Calibri" panose="020F0502020204030204" pitchFamily="34" charset="0"/>
                <a:cs typeface="Times New Roman" panose="02020603050405020304" pitchFamily="18" charset="0"/>
              </a:rPr>
              <a:t> </a:t>
            </a:r>
            <a:r>
              <a:rPr lang="en-US" sz="8000" dirty="0">
                <a:latin typeface="Calibri" panose="020F0502020204030204" pitchFamily="34" charset="0"/>
                <a:ea typeface="Calibri" panose="020F0502020204030204" pitchFamily="34" charset="0"/>
                <a:cs typeface="Times New Roman" panose="02020603050405020304" pitchFamily="18" charset="0"/>
              </a:rPr>
              <a:t>pro</a:t>
            </a:r>
            <a:r>
              <a:rPr lang="en-US" sz="8000" spc="-5" dirty="0">
                <a:latin typeface="Calibri" panose="020F0502020204030204" pitchFamily="34" charset="0"/>
                <a:ea typeface="Calibri" panose="020F0502020204030204" pitchFamily="34" charset="0"/>
                <a:cs typeface="Times New Roman" panose="02020603050405020304" pitchFamily="18" charset="0"/>
              </a:rPr>
              <a:t>du</a:t>
            </a:r>
            <a:r>
              <a:rPr lang="en-US" sz="8000" dirty="0">
                <a:latin typeface="Calibri" panose="020F0502020204030204" pitchFamily="34" charset="0"/>
                <a:ea typeface="Calibri" panose="020F0502020204030204" pitchFamily="34" charset="0"/>
                <a:cs typeface="Times New Roman" panose="02020603050405020304" pitchFamily="18" charset="0"/>
              </a:rPr>
              <a:t>ct.</a:t>
            </a:r>
          </a:p>
          <a:p>
            <a:pPr algn="just"/>
            <a:endParaRPr lang="en-US" dirty="0"/>
          </a:p>
        </p:txBody>
      </p:sp>
    </p:spTree>
    <p:extLst>
      <p:ext uri="{BB962C8B-B14F-4D97-AF65-F5344CB8AC3E}">
        <p14:creationId xmlns:p14="http://schemas.microsoft.com/office/powerpoint/2010/main" val="3911041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444500" y="542925"/>
            <a:ext cx="11214100" cy="590931"/>
          </a:xfrm>
        </p:spPr>
        <p:txBody>
          <a:bodyPr/>
          <a:lstStyle/>
          <a:p>
            <a:r>
              <a:rPr lang="en-US" sz="3600" dirty="0"/>
              <a:t>MONEY LAUNDERING EXAMPLES</a:t>
            </a:r>
          </a:p>
        </p:txBody>
      </p:sp>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a:lstStyle/>
          <a:p>
            <a:fld id="{C263D6C4-4840-40CC-AC84-17E24B3B7BDE}" type="slidenum">
              <a:rPr lang="en-US" smtClean="0"/>
              <a:pPr/>
              <a:t>13</a:t>
            </a:fld>
            <a:endParaRPr lang="en-US" dirty="0"/>
          </a:p>
        </p:txBody>
      </p:sp>
      <p:sp>
        <p:nvSpPr>
          <p:cNvPr id="8" name="Text Placeholder 7">
            <a:extLst>
              <a:ext uri="{FF2B5EF4-FFF2-40B4-BE49-F238E27FC236}">
                <a16:creationId xmlns:a16="http://schemas.microsoft.com/office/drawing/2014/main" id="{47DC4E62-1A34-4F98-A451-214F1808519C}"/>
              </a:ext>
            </a:extLst>
          </p:cNvPr>
          <p:cNvSpPr>
            <a:spLocks noGrp="1"/>
          </p:cNvSpPr>
          <p:nvPr>
            <p:ph type="body" sz="quarter" idx="2"/>
          </p:nvPr>
        </p:nvSpPr>
        <p:spPr>
          <a:xfrm>
            <a:off x="286439" y="1366092"/>
            <a:ext cx="11093985" cy="4823571"/>
          </a:xfrm>
        </p:spPr>
        <p:txBody>
          <a:bodyPr>
            <a:normAutofit/>
          </a:bodyPr>
          <a:lstStyle/>
          <a:p>
            <a:pPr marL="0" indent="0">
              <a:buNone/>
            </a:pPr>
            <a:r>
              <a:rPr lang="en-US" sz="3600" dirty="0"/>
              <a:t>These activities includes, but not limited to:</a:t>
            </a:r>
          </a:p>
          <a:p>
            <a:r>
              <a:rPr lang="en-US" sz="3600" dirty="0"/>
              <a:t>Mustafa generates large sums of money by selling illegal drugs. Now he must find a way to use the funds without attracting attention to his criminal activity.</a:t>
            </a:r>
          </a:p>
          <a:p>
            <a:r>
              <a:rPr lang="en-US" sz="3600" dirty="0"/>
              <a:t>He uses the services of a Money Service Business (MSB) by splitting the transactions below the ID threshold to various individuals who deposit it in bank account that Mustafa controls.</a:t>
            </a:r>
          </a:p>
          <a:p>
            <a:pPr marL="0" indent="0">
              <a:buNone/>
            </a:pPr>
            <a:endParaRPr lang="en-US" sz="3600" dirty="0"/>
          </a:p>
          <a:p>
            <a:pPr marL="0" indent="0">
              <a:buNone/>
            </a:pPr>
            <a:endParaRPr lang="en-US" sz="3600" dirty="0"/>
          </a:p>
          <a:p>
            <a:pPr marL="0" indent="0">
              <a:buNone/>
            </a:pPr>
            <a:endParaRPr lang="en-US" sz="3600" dirty="0"/>
          </a:p>
        </p:txBody>
      </p:sp>
    </p:spTree>
    <p:extLst>
      <p:ext uri="{BB962C8B-B14F-4D97-AF65-F5344CB8AC3E}">
        <p14:creationId xmlns:p14="http://schemas.microsoft.com/office/powerpoint/2010/main" val="194296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44500" y="542925"/>
            <a:ext cx="11214100" cy="646331"/>
          </a:xfrm>
        </p:spPr>
        <p:txBody>
          <a:bodyPr/>
          <a:lstStyle/>
          <a:p>
            <a:r>
              <a:rPr lang="en-US" sz="4000" dirty="0"/>
              <a:t>Example </a:t>
            </a:r>
          </a:p>
        </p:txBody>
      </p:sp>
      <p:sp>
        <p:nvSpPr>
          <p:cNvPr id="3" name="Slide Number Placeholder 2"/>
          <p:cNvSpPr>
            <a:spLocks noGrp="1"/>
          </p:cNvSpPr>
          <p:nvPr>
            <p:ph type="sldNum" sz="quarter" idx="12"/>
          </p:nvPr>
        </p:nvSpPr>
        <p:spPr/>
        <p:txBody>
          <a:bodyPr/>
          <a:lstStyle/>
          <a:p>
            <a:fld id="{C263D6C4-4840-40CC-AC84-17E24B3B7BDE}" type="slidenum">
              <a:rPr lang="en-US" noProof="0" smtClean="0"/>
              <a:pPr/>
              <a:t>14</a:t>
            </a:fld>
            <a:endParaRPr lang="en-US" noProof="0" dirty="0"/>
          </a:p>
        </p:txBody>
      </p:sp>
      <p:sp>
        <p:nvSpPr>
          <p:cNvPr id="9" name="Text Placeholder 8"/>
          <p:cNvSpPr>
            <a:spLocks noGrp="1"/>
          </p:cNvSpPr>
          <p:nvPr>
            <p:ph type="body" sz="quarter" idx="13"/>
          </p:nvPr>
        </p:nvSpPr>
        <p:spPr>
          <a:xfrm>
            <a:off x="159657" y="1749570"/>
            <a:ext cx="12032343" cy="3358860"/>
          </a:xfrm>
        </p:spPr>
        <p:txBody>
          <a:bodyPr>
            <a:normAutofit lnSpcReduction="10000"/>
          </a:bodyPr>
          <a:lstStyle/>
          <a:p>
            <a:pPr marL="457200" indent="-457200" algn="l">
              <a:buFont typeface="Arial" panose="020B0604020202020204" pitchFamily="34" charset="0"/>
              <a:buChar char="•"/>
            </a:pPr>
            <a:r>
              <a:rPr lang="en-US" sz="4000" dirty="0"/>
              <a:t>If a customer try to send money in the behalf of group of friend you can directly Refused </a:t>
            </a:r>
            <a:r>
              <a:rPr lang="en-US" sz="4000"/>
              <a:t>the transaction </a:t>
            </a:r>
            <a:endParaRPr lang="en-US" sz="4000" dirty="0"/>
          </a:p>
          <a:p>
            <a:pPr marL="457200" indent="-457200" algn="l">
              <a:buFont typeface="Arial" panose="020B0604020202020204" pitchFamily="34" charset="0"/>
              <a:buChar char="•"/>
            </a:pPr>
            <a:r>
              <a:rPr lang="en-US" sz="4000" dirty="0"/>
              <a:t>If customer send money on the behalf of family, than customer should provide authority letter from sender </a:t>
            </a:r>
          </a:p>
        </p:txBody>
      </p:sp>
    </p:spTree>
    <p:extLst>
      <p:ext uri="{BB962C8B-B14F-4D97-AF65-F5344CB8AC3E}">
        <p14:creationId xmlns:p14="http://schemas.microsoft.com/office/powerpoint/2010/main" val="3605597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444500" y="542925"/>
            <a:ext cx="11214100" cy="646331"/>
          </a:xfrm>
        </p:spPr>
        <p:txBody>
          <a:bodyPr/>
          <a:lstStyle/>
          <a:p>
            <a:r>
              <a:rPr lang="en-US" sz="4000" dirty="0"/>
              <a:t>WHAT IS TERRORIST FINANCING?</a:t>
            </a:r>
          </a:p>
        </p:txBody>
      </p:sp>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a:lstStyle/>
          <a:p>
            <a:fld id="{C263D6C4-4840-40CC-AC84-17E24B3B7BDE}" type="slidenum">
              <a:rPr lang="en-US" smtClean="0"/>
              <a:pPr/>
              <a:t>15</a:t>
            </a:fld>
            <a:endParaRPr lang="en-US" dirty="0"/>
          </a:p>
        </p:txBody>
      </p:sp>
      <p:sp>
        <p:nvSpPr>
          <p:cNvPr id="8" name="Text Placeholder 7">
            <a:extLst>
              <a:ext uri="{FF2B5EF4-FFF2-40B4-BE49-F238E27FC236}">
                <a16:creationId xmlns:a16="http://schemas.microsoft.com/office/drawing/2014/main" id="{47DC4E62-1A34-4F98-A451-214F1808519C}"/>
              </a:ext>
            </a:extLst>
          </p:cNvPr>
          <p:cNvSpPr>
            <a:spLocks noGrp="1"/>
          </p:cNvSpPr>
          <p:nvPr>
            <p:ph type="body" sz="quarter" idx="2"/>
          </p:nvPr>
        </p:nvSpPr>
        <p:spPr>
          <a:xfrm>
            <a:off x="286439" y="1366092"/>
            <a:ext cx="11711597" cy="4823571"/>
          </a:xfrm>
        </p:spPr>
        <p:txBody>
          <a:bodyPr>
            <a:noAutofit/>
          </a:bodyPr>
          <a:lstStyle/>
          <a:p>
            <a:r>
              <a:rPr lang="en-US" sz="2800" b="1" dirty="0"/>
              <a:t>Terrorist financing provides funds for terrorist activity. </a:t>
            </a:r>
            <a:r>
              <a:rPr lang="en-US" sz="2800" dirty="0"/>
              <a:t>It may involve funds raised from legitimate sources, such as personal donations and profits from businesses and charitable organizations, as well as from criminal sources, such as the drug trade, the smuggling of weapons and other goods, fraud, kidnapping and extortion.</a:t>
            </a:r>
          </a:p>
          <a:p>
            <a:r>
              <a:rPr lang="en-US" sz="2800" b="1" dirty="0"/>
              <a:t>Terrorists use techniques like those of money launderers to evade authorities' attention and to protect the identity of their sponsors and of the ultimate beneficiaries of the funds</a:t>
            </a:r>
            <a:r>
              <a:rPr lang="en-US" sz="2800" dirty="0"/>
              <a:t>. However, financial transactions associated with terrorist financing tend to be in smaller amounts than is the case with money laundering, and when terrorists raise funds from legitimate sources, the detection and tracking of these funds becomes more difficult.</a:t>
            </a:r>
          </a:p>
          <a:p>
            <a:pPr marL="0" indent="0">
              <a:buNone/>
            </a:pPr>
            <a:endParaRPr lang="en-US" sz="2800" dirty="0"/>
          </a:p>
          <a:p>
            <a:pPr marL="0" indent="0">
              <a:buNone/>
            </a:pPr>
            <a:endParaRPr lang="en-US" sz="2800" dirty="0"/>
          </a:p>
          <a:p>
            <a:pPr marL="0" indent="0">
              <a:buNone/>
            </a:pPr>
            <a:endParaRPr lang="en-US" sz="2800" dirty="0"/>
          </a:p>
        </p:txBody>
      </p:sp>
    </p:spTree>
    <p:extLst>
      <p:ext uri="{BB962C8B-B14F-4D97-AF65-F5344CB8AC3E}">
        <p14:creationId xmlns:p14="http://schemas.microsoft.com/office/powerpoint/2010/main" val="3401339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444500" y="542925"/>
            <a:ext cx="11214100" cy="590931"/>
          </a:xfrm>
        </p:spPr>
        <p:txBody>
          <a:bodyPr/>
          <a:lstStyle/>
          <a:p>
            <a:r>
              <a:rPr lang="en-US" sz="3600" dirty="0"/>
              <a:t>EXAMPLES OF TERRORIST FINANCING</a:t>
            </a:r>
          </a:p>
        </p:txBody>
      </p:sp>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a:lstStyle/>
          <a:p>
            <a:fld id="{C263D6C4-4840-40CC-AC84-17E24B3B7BDE}" type="slidenum">
              <a:rPr lang="en-US" smtClean="0"/>
              <a:pPr/>
              <a:t>16</a:t>
            </a:fld>
            <a:endParaRPr lang="en-US" dirty="0"/>
          </a:p>
        </p:txBody>
      </p:sp>
      <p:sp>
        <p:nvSpPr>
          <p:cNvPr id="8" name="Text Placeholder 7">
            <a:extLst>
              <a:ext uri="{FF2B5EF4-FFF2-40B4-BE49-F238E27FC236}">
                <a16:creationId xmlns:a16="http://schemas.microsoft.com/office/drawing/2014/main" id="{47DC4E62-1A34-4F98-A451-214F1808519C}"/>
              </a:ext>
            </a:extLst>
          </p:cNvPr>
          <p:cNvSpPr>
            <a:spLocks noGrp="1"/>
          </p:cNvSpPr>
          <p:nvPr>
            <p:ph type="body" sz="quarter" idx="2"/>
          </p:nvPr>
        </p:nvSpPr>
        <p:spPr>
          <a:xfrm>
            <a:off x="286439" y="1366092"/>
            <a:ext cx="11093985" cy="4823571"/>
          </a:xfrm>
        </p:spPr>
        <p:txBody>
          <a:bodyPr>
            <a:normAutofit/>
          </a:bodyPr>
          <a:lstStyle/>
          <a:p>
            <a:pPr marL="0" indent="0">
              <a:buNone/>
            </a:pPr>
            <a:r>
              <a:rPr lang="en-US" sz="3200" dirty="0"/>
              <a:t>A foreign organization on a government watch list needs to provide funds to its operatives for a terrorist act. The funders understand that sending large amounts of money, even legal money, will arouse suspicion.</a:t>
            </a:r>
          </a:p>
          <a:p>
            <a:pPr marL="0" indent="0">
              <a:buNone/>
            </a:pPr>
            <a:endParaRPr lang="en-US" sz="3200" dirty="0"/>
          </a:p>
          <a:p>
            <a:pPr marL="0" indent="0">
              <a:buNone/>
            </a:pPr>
            <a:r>
              <a:rPr lang="en-US" sz="3200" dirty="0"/>
              <a:t>Therefore, they divide a large sum into smaller amounts, which they transfer to associates claiming to be foreign students living abroad. These individuals posing as students then pass the money to the operatives.</a:t>
            </a:r>
          </a:p>
          <a:p>
            <a:pPr marL="0" indent="0">
              <a:buNone/>
            </a:pPr>
            <a:endParaRPr lang="en-US" sz="3200" dirty="0"/>
          </a:p>
          <a:p>
            <a:pPr marL="0" indent="0">
              <a:buNone/>
            </a:pPr>
            <a:endParaRPr lang="en-US" sz="3200" dirty="0"/>
          </a:p>
          <a:p>
            <a:pPr marL="0" indent="0">
              <a:buNone/>
            </a:pPr>
            <a:endParaRPr lang="en-US" sz="3200" dirty="0"/>
          </a:p>
        </p:txBody>
      </p:sp>
    </p:spTree>
    <p:extLst>
      <p:ext uri="{BB962C8B-B14F-4D97-AF65-F5344CB8AC3E}">
        <p14:creationId xmlns:p14="http://schemas.microsoft.com/office/powerpoint/2010/main" val="42180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444500" y="542925"/>
            <a:ext cx="11214100" cy="590931"/>
          </a:xfrm>
        </p:spPr>
        <p:txBody>
          <a:bodyPr/>
          <a:lstStyle/>
          <a:p>
            <a:r>
              <a:rPr lang="en-US" sz="3600" dirty="0"/>
              <a:t>PENALTIES</a:t>
            </a:r>
          </a:p>
        </p:txBody>
      </p:sp>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a:lstStyle/>
          <a:p>
            <a:fld id="{C263D6C4-4840-40CC-AC84-17E24B3B7BDE}" type="slidenum">
              <a:rPr lang="en-US" smtClean="0"/>
              <a:pPr/>
              <a:t>17</a:t>
            </a:fld>
            <a:endParaRPr lang="en-US" dirty="0"/>
          </a:p>
        </p:txBody>
      </p:sp>
      <p:sp>
        <p:nvSpPr>
          <p:cNvPr id="8" name="Text Placeholder 7">
            <a:extLst>
              <a:ext uri="{FF2B5EF4-FFF2-40B4-BE49-F238E27FC236}">
                <a16:creationId xmlns:a16="http://schemas.microsoft.com/office/drawing/2014/main" id="{47DC4E62-1A34-4F98-A451-214F1808519C}"/>
              </a:ext>
            </a:extLst>
          </p:cNvPr>
          <p:cNvSpPr>
            <a:spLocks noGrp="1"/>
          </p:cNvSpPr>
          <p:nvPr>
            <p:ph type="body" sz="quarter" idx="2"/>
          </p:nvPr>
        </p:nvSpPr>
        <p:spPr>
          <a:xfrm>
            <a:off x="286439" y="1366092"/>
            <a:ext cx="11683888" cy="4823571"/>
          </a:xfrm>
        </p:spPr>
        <p:txBody>
          <a:bodyPr>
            <a:normAutofit/>
          </a:bodyPr>
          <a:lstStyle/>
          <a:p>
            <a:pPr marL="0" indent="0">
              <a:buNone/>
            </a:pPr>
            <a:r>
              <a:rPr lang="en-US" sz="2800" dirty="0"/>
              <a:t>If a person fails to comply with the Money Laundering Regulations, they may face a civil financial penalty or criminal prosecution that could result in an unlimited fine and/or a prison term of up to </a:t>
            </a:r>
            <a:r>
              <a:rPr lang="en-US" sz="2800" b="1" dirty="0"/>
              <a:t>2 years. </a:t>
            </a:r>
          </a:p>
          <a:p>
            <a:pPr marL="0" indent="0">
              <a:buNone/>
            </a:pPr>
            <a:endParaRPr lang="en-US" sz="2800" dirty="0"/>
          </a:p>
          <a:p>
            <a:pPr marL="0" indent="0">
              <a:buNone/>
            </a:pPr>
            <a:r>
              <a:rPr lang="en-US" sz="2800" dirty="0"/>
              <a:t>For example, ignoring “red flags” that indicate that funds could involve illegal activities can potentially expose a person or business to criminal penalties under the legal doctrine known as “willful blindness.” You may be subject to a penalty if:</a:t>
            </a:r>
          </a:p>
          <a:p>
            <a:r>
              <a:rPr lang="en-US" sz="2800" dirty="0"/>
              <a:t>You agree to, or are involved in committing a crime </a:t>
            </a:r>
          </a:p>
          <a:p>
            <a:r>
              <a:rPr lang="en-US" sz="2800" dirty="0"/>
              <a:t>A crime is committed because of your neglect </a:t>
            </a:r>
          </a:p>
          <a:p>
            <a:pPr marL="0" indent="0">
              <a:buNone/>
            </a:pPr>
            <a:endParaRPr lang="en-US" sz="2800" dirty="0"/>
          </a:p>
          <a:p>
            <a:pPr marL="0" indent="0">
              <a:buNone/>
            </a:pPr>
            <a:endParaRPr lang="en-US" sz="2800" dirty="0"/>
          </a:p>
          <a:p>
            <a:pPr marL="0" indent="0">
              <a:buNone/>
            </a:pPr>
            <a:endParaRPr lang="en-US" sz="2800" dirty="0"/>
          </a:p>
        </p:txBody>
      </p:sp>
    </p:spTree>
    <p:extLst>
      <p:ext uri="{BB962C8B-B14F-4D97-AF65-F5344CB8AC3E}">
        <p14:creationId xmlns:p14="http://schemas.microsoft.com/office/powerpoint/2010/main" val="662612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F3CCB-9354-4E35-98A1-F97F5703033B}"/>
              </a:ext>
            </a:extLst>
          </p:cNvPr>
          <p:cNvSpPr>
            <a:spLocks noGrp="1"/>
          </p:cNvSpPr>
          <p:nvPr>
            <p:ph type="title"/>
          </p:nvPr>
        </p:nvSpPr>
        <p:spPr/>
        <p:txBody>
          <a:bodyPr/>
          <a:lstStyle/>
          <a:p>
            <a:r>
              <a:rPr lang="en-US" sz="3200" b="1" spc="20" dirty="0">
                <a:latin typeface="Calibri" panose="020F0502020204030204" pitchFamily="34" charset="0"/>
              </a:rPr>
              <a:t>5th</a:t>
            </a:r>
            <a:r>
              <a:rPr lang="en-US" sz="3200" b="1" dirty="0"/>
              <a:t> </a:t>
            </a:r>
            <a:r>
              <a:rPr lang="en-US" sz="3200" b="1" spc="20" dirty="0">
                <a:latin typeface="Calibri" panose="020F0502020204030204" pitchFamily="34" charset="0"/>
              </a:rPr>
              <a:t>AMLD Summary Points</a:t>
            </a:r>
            <a:endParaRPr lang="en-GB" dirty="0"/>
          </a:p>
        </p:txBody>
      </p:sp>
      <p:sp>
        <p:nvSpPr>
          <p:cNvPr id="3" name="Slide Number Placeholder 2">
            <a:extLst>
              <a:ext uri="{FF2B5EF4-FFF2-40B4-BE49-F238E27FC236}">
                <a16:creationId xmlns:a16="http://schemas.microsoft.com/office/drawing/2014/main" id="{1D5225DC-184A-4A9B-ACB8-F5139918629C}"/>
              </a:ext>
            </a:extLst>
          </p:cNvPr>
          <p:cNvSpPr>
            <a:spLocks noGrp="1"/>
          </p:cNvSpPr>
          <p:nvPr>
            <p:ph type="sldNum" sz="quarter" idx="12"/>
          </p:nvPr>
        </p:nvSpPr>
        <p:spPr/>
        <p:txBody>
          <a:bodyPr/>
          <a:lstStyle/>
          <a:p>
            <a:fld id="{C263D6C4-4840-40CC-AC84-17E24B3B7BDE}" type="slidenum">
              <a:rPr lang="en-US" noProof="0" smtClean="0"/>
              <a:pPr/>
              <a:t>18</a:t>
            </a:fld>
            <a:endParaRPr lang="en-US" noProof="0" dirty="0"/>
          </a:p>
        </p:txBody>
      </p:sp>
      <p:sp>
        <p:nvSpPr>
          <p:cNvPr id="8" name="Title 1">
            <a:extLst>
              <a:ext uri="{FF2B5EF4-FFF2-40B4-BE49-F238E27FC236}">
                <a16:creationId xmlns:a16="http://schemas.microsoft.com/office/drawing/2014/main" id="{D025A5A3-4F0A-426F-B791-072FD0372B32}"/>
              </a:ext>
            </a:extLst>
          </p:cNvPr>
          <p:cNvSpPr txBox="1">
            <a:spLocks/>
          </p:cNvSpPr>
          <p:nvPr/>
        </p:nvSpPr>
        <p:spPr>
          <a:xfrm>
            <a:off x="241300" y="1454834"/>
            <a:ext cx="11950700" cy="4860241"/>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lang="en-GB" sz="3200" b="1" kern="1200" spc="-70" baseline="0" dirty="0">
                <a:solidFill>
                  <a:schemeClr val="bg1"/>
                </a:solidFill>
                <a:latin typeface="+mj-lt"/>
                <a:ea typeface="+mj-ea"/>
                <a:cs typeface="+mj-cs"/>
              </a:defRPr>
            </a:lvl1pPr>
          </a:lstStyle>
          <a:p>
            <a:pPr lvl="0" algn="just">
              <a:lnSpc>
                <a:spcPct val="120000"/>
              </a:lnSpc>
              <a:buFont typeface="Wingdings" panose="05000000000000000000" pitchFamily="2" charset="2"/>
              <a:buChar char="§"/>
            </a:pPr>
            <a:r>
              <a:rPr lang="en-US" sz="2000" dirty="0"/>
              <a:t>Extends the scope to virtual currency platforms and wallet providers, tax related services and traders of art</a:t>
            </a:r>
          </a:p>
          <a:p>
            <a:pPr lvl="0" algn="just">
              <a:lnSpc>
                <a:spcPct val="120000"/>
              </a:lnSpc>
              <a:buFont typeface="Wingdings" panose="05000000000000000000" pitchFamily="2" charset="2"/>
              <a:buChar char="§"/>
            </a:pPr>
            <a:r>
              <a:rPr lang="en-US" sz="2000" dirty="0"/>
              <a:t>Grants access to the general public to beneficial ownership information of EU based companies</a:t>
            </a:r>
          </a:p>
          <a:p>
            <a:pPr lvl="0" algn="just">
              <a:lnSpc>
                <a:spcPct val="120000"/>
              </a:lnSpc>
              <a:buFont typeface="Wingdings" panose="05000000000000000000" pitchFamily="2" charset="2"/>
              <a:buChar char="§"/>
            </a:pPr>
            <a:r>
              <a:rPr lang="en-US" sz="2000" dirty="0"/>
              <a:t>Makes it an obligation to consult the beneficial ownership register when performing AML due diligence</a:t>
            </a:r>
          </a:p>
          <a:p>
            <a:pPr lvl="0" algn="just">
              <a:lnSpc>
                <a:spcPct val="120000"/>
              </a:lnSpc>
              <a:buFont typeface="Wingdings" panose="05000000000000000000" pitchFamily="2" charset="2"/>
              <a:buChar char="§"/>
            </a:pPr>
            <a:r>
              <a:rPr lang="en-US" sz="2000" dirty="0"/>
              <a:t>Obliges member states to create a list of national public offices and functions that qualify as politically exposed (PEP)</a:t>
            </a:r>
          </a:p>
          <a:p>
            <a:pPr lvl="0" algn="just">
              <a:lnSpc>
                <a:spcPct val="120000"/>
              </a:lnSpc>
              <a:buFont typeface="Wingdings" panose="05000000000000000000" pitchFamily="2" charset="2"/>
              <a:buChar char="§"/>
            </a:pPr>
            <a:r>
              <a:rPr lang="en-US" sz="2000" dirty="0"/>
              <a:t>Introduces strict enhanced due diligence measures for financial flows from high-risk third countries</a:t>
            </a:r>
          </a:p>
          <a:p>
            <a:pPr lvl="0" algn="just">
              <a:lnSpc>
                <a:spcPct val="120000"/>
              </a:lnSpc>
              <a:buFont typeface="Wingdings" panose="05000000000000000000" pitchFamily="2" charset="2"/>
              <a:buChar char="§"/>
            </a:pPr>
            <a:r>
              <a:rPr lang="en-US" sz="2000" dirty="0"/>
              <a:t>Ends the anonymity of bank and savings accounts, as well as safe deposit boxes and creates central access mechanisms to bank account and safe deposit boxes holder information throughout the EU</a:t>
            </a:r>
          </a:p>
          <a:p>
            <a:pPr lvl="0" algn="just">
              <a:lnSpc>
                <a:spcPct val="120000"/>
              </a:lnSpc>
              <a:buFont typeface="Wingdings" panose="05000000000000000000" pitchFamily="2" charset="2"/>
              <a:buChar char="§"/>
            </a:pPr>
            <a:r>
              <a:rPr lang="en-US" sz="2000" dirty="0"/>
              <a:t>Makes information on real estate holders centrally available to public authorities</a:t>
            </a:r>
          </a:p>
          <a:p>
            <a:pPr lvl="0" algn="just">
              <a:lnSpc>
                <a:spcPct val="120000"/>
              </a:lnSpc>
              <a:buFont typeface="Wingdings" panose="05000000000000000000" pitchFamily="2" charset="2"/>
              <a:buChar char="§"/>
            </a:pPr>
            <a:r>
              <a:rPr lang="en-US" sz="2000" dirty="0"/>
              <a:t>Lowers thresholds for identifying purchasers of prepaid cards and for the use of e-money</a:t>
            </a:r>
          </a:p>
          <a:p>
            <a:pPr lvl="0" algn="just">
              <a:lnSpc>
                <a:spcPct val="120000"/>
              </a:lnSpc>
              <a:buFont typeface="Wingdings" panose="05000000000000000000" pitchFamily="2" charset="2"/>
              <a:buChar char="§"/>
            </a:pPr>
            <a:r>
              <a:rPr lang="en-US" sz="2000" dirty="0"/>
              <a:t>Further enhances the powers of the FIUs and facilitates cooperation and information exchange among authorities</a:t>
            </a:r>
          </a:p>
        </p:txBody>
      </p:sp>
    </p:spTree>
    <p:extLst>
      <p:ext uri="{BB962C8B-B14F-4D97-AF65-F5344CB8AC3E}">
        <p14:creationId xmlns:p14="http://schemas.microsoft.com/office/powerpoint/2010/main" val="1252487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BD8413-C238-49D7-A4E1-E8FEF1811A0E}"/>
              </a:ext>
            </a:extLst>
          </p:cNvPr>
          <p:cNvSpPr>
            <a:spLocks noGrp="1"/>
          </p:cNvSpPr>
          <p:nvPr>
            <p:ph type="title"/>
          </p:nvPr>
        </p:nvSpPr>
        <p:spPr>
          <a:xfrm>
            <a:off x="124690" y="2701636"/>
            <a:ext cx="10501746" cy="1655691"/>
          </a:xfrm>
        </p:spPr>
        <p:txBody>
          <a:bodyPr>
            <a:normAutofit/>
          </a:bodyPr>
          <a:lstStyle/>
          <a:p>
            <a:r>
              <a:rPr lang="en-US" dirty="0"/>
              <a:t>CUSTOMER DUE DILIGENCE (CDD)</a:t>
            </a:r>
          </a:p>
        </p:txBody>
      </p:sp>
      <p:sp>
        <p:nvSpPr>
          <p:cNvPr id="2" name="Slide Number Placeholder 1">
            <a:extLst>
              <a:ext uri="{FF2B5EF4-FFF2-40B4-BE49-F238E27FC236}">
                <a16:creationId xmlns:a16="http://schemas.microsoft.com/office/drawing/2014/main" id="{0B24BF10-2B55-43AB-9F77-F1A1410384A9}"/>
              </a:ext>
            </a:extLst>
          </p:cNvPr>
          <p:cNvSpPr>
            <a:spLocks noGrp="1"/>
          </p:cNvSpPr>
          <p:nvPr>
            <p:ph type="sldNum" sz="quarter" idx="12"/>
          </p:nvPr>
        </p:nvSpPr>
        <p:spPr/>
        <p:txBody>
          <a:bodyPr/>
          <a:lstStyle/>
          <a:p>
            <a:fld id="{C263D6C4-4840-40CC-AC84-17E24B3B7BDE}" type="slidenum">
              <a:rPr lang="en-US" smtClean="0"/>
              <a:pPr/>
              <a:t>19</a:t>
            </a:fld>
            <a:endParaRPr lang="en-US" dirty="0"/>
          </a:p>
        </p:txBody>
      </p:sp>
    </p:spTree>
    <p:extLst>
      <p:ext uri="{BB962C8B-B14F-4D97-AF65-F5344CB8AC3E}">
        <p14:creationId xmlns:p14="http://schemas.microsoft.com/office/powerpoint/2010/main" val="3442171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BD8413-C238-49D7-A4E1-E8FEF1811A0E}"/>
              </a:ext>
            </a:extLst>
          </p:cNvPr>
          <p:cNvSpPr>
            <a:spLocks noGrp="1"/>
          </p:cNvSpPr>
          <p:nvPr>
            <p:ph type="title"/>
          </p:nvPr>
        </p:nvSpPr>
        <p:spPr>
          <a:xfrm>
            <a:off x="699369" y="2957052"/>
            <a:ext cx="7781544" cy="859055"/>
          </a:xfrm>
        </p:spPr>
        <p:txBody>
          <a:bodyPr>
            <a:normAutofit fontScale="90000"/>
          </a:bodyPr>
          <a:lstStyle/>
          <a:p>
            <a:r>
              <a:rPr lang="en-US" dirty="0"/>
              <a:t>TRAINING INTRODUCTION</a:t>
            </a:r>
          </a:p>
        </p:txBody>
      </p:sp>
      <p:sp>
        <p:nvSpPr>
          <p:cNvPr id="2" name="Slide Number Placeholder 1">
            <a:extLst>
              <a:ext uri="{FF2B5EF4-FFF2-40B4-BE49-F238E27FC236}">
                <a16:creationId xmlns:a16="http://schemas.microsoft.com/office/drawing/2014/main" id="{0B24BF10-2B55-43AB-9F77-F1A1410384A9}"/>
              </a:ext>
            </a:extLst>
          </p:cNvPr>
          <p:cNvSpPr>
            <a:spLocks noGrp="1"/>
          </p:cNvSpPr>
          <p:nvPr>
            <p:ph type="sldNum" sz="quarter" idx="12"/>
          </p:nvPr>
        </p:nvSpPr>
        <p:spPr/>
        <p:txBody>
          <a:bodyPr/>
          <a:lstStyle/>
          <a:p>
            <a:fld id="{C263D6C4-4840-40CC-AC84-17E24B3B7BDE}" type="slidenum">
              <a:rPr lang="en-US" smtClean="0"/>
              <a:pPr/>
              <a:t>2</a:t>
            </a:fld>
            <a:endParaRPr lang="en-US" dirty="0"/>
          </a:p>
        </p:txBody>
      </p:sp>
    </p:spTree>
    <p:extLst>
      <p:ext uri="{BB962C8B-B14F-4D97-AF65-F5344CB8AC3E}">
        <p14:creationId xmlns:p14="http://schemas.microsoft.com/office/powerpoint/2010/main" val="2902794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75C19A-1AAE-476A-A316-A2CF92D763D3}"/>
              </a:ext>
            </a:extLst>
          </p:cNvPr>
          <p:cNvSpPr>
            <a:spLocks noGrp="1"/>
          </p:cNvSpPr>
          <p:nvPr>
            <p:ph type="title"/>
          </p:nvPr>
        </p:nvSpPr>
        <p:spPr>
          <a:xfrm>
            <a:off x="444500" y="542925"/>
            <a:ext cx="11214100" cy="646331"/>
          </a:xfrm>
        </p:spPr>
        <p:txBody>
          <a:bodyPr/>
          <a:lstStyle/>
          <a:p>
            <a:r>
              <a:rPr lang="en-US" sz="4000" dirty="0"/>
              <a:t>WHAT IS CUSTOMER DUE DILIGENCE ?</a:t>
            </a:r>
          </a:p>
        </p:txBody>
      </p:sp>
      <p:sp>
        <p:nvSpPr>
          <p:cNvPr id="10" name="Text Placeholder 9">
            <a:extLst>
              <a:ext uri="{FF2B5EF4-FFF2-40B4-BE49-F238E27FC236}">
                <a16:creationId xmlns:a16="http://schemas.microsoft.com/office/drawing/2014/main" id="{EF2BC084-E6DB-4DE7-B309-042A85EBA700}"/>
              </a:ext>
            </a:extLst>
          </p:cNvPr>
          <p:cNvSpPr>
            <a:spLocks noGrp="1"/>
          </p:cNvSpPr>
          <p:nvPr>
            <p:ph type="body" sz="quarter" idx="13"/>
          </p:nvPr>
        </p:nvSpPr>
        <p:spPr>
          <a:xfrm>
            <a:off x="444500" y="1462542"/>
            <a:ext cx="11387282" cy="4852533"/>
          </a:xfrm>
        </p:spPr>
        <p:txBody>
          <a:bodyPr/>
          <a:lstStyle/>
          <a:p>
            <a:pPr marL="0" indent="0">
              <a:buNone/>
            </a:pPr>
            <a:r>
              <a:rPr lang="en-US" sz="2000" dirty="0"/>
              <a:t>Customer due diligence means taking steps to identify your customers and checking they are who they say they are. In practice this means obtaining a customer’s:</a:t>
            </a:r>
          </a:p>
          <a:p>
            <a:r>
              <a:rPr lang="en-US" sz="2000" b="1" dirty="0"/>
              <a:t>Name</a:t>
            </a:r>
          </a:p>
          <a:p>
            <a:r>
              <a:rPr lang="en-US" sz="2000" b="1" dirty="0"/>
              <a:t>Photograph on an official document which confirms their identity</a:t>
            </a:r>
          </a:p>
          <a:p>
            <a:r>
              <a:rPr lang="en-US" sz="2000" b="1" dirty="0"/>
              <a:t>Residential address or date of birth</a:t>
            </a:r>
          </a:p>
          <a:p>
            <a:pPr marL="0" indent="0">
              <a:buNone/>
            </a:pPr>
            <a:r>
              <a:rPr lang="en-US" sz="2000" dirty="0"/>
              <a:t>The best way to do this is to ask for a government issued document like a passport, along with utility bills, bank statements and other official documents. Other sources of customer information include the electoral register and information held by credit reference agencies such as Experian and Equifax.</a:t>
            </a:r>
          </a:p>
          <a:p>
            <a:pPr marL="0" indent="0">
              <a:buNone/>
            </a:pPr>
            <a:r>
              <a:rPr lang="en-US" sz="2000" dirty="0"/>
              <a:t>You also need to identify the ‘beneficial owner’ in certain situations. This may be because someone else is acting on behalf of another person in a particular transaction, or it may be because you need to establish the ownership structure of a company, partnership or trust.</a:t>
            </a:r>
          </a:p>
          <a:p>
            <a:pPr marL="0" indent="0">
              <a:buNone/>
            </a:pPr>
            <a:r>
              <a:rPr lang="en-US" sz="2000" dirty="0"/>
              <a:t>As a general rule, the beneficial owner is the person who’s behind the customer and who owns or controls the customer. Or it’s the person on whose behalf a transaction or activity is carried out.</a:t>
            </a:r>
          </a:p>
          <a:p>
            <a:pPr marL="0" indent="0">
              <a:buNone/>
            </a:pPr>
            <a:endParaRPr lang="en-US" sz="2000" dirty="0"/>
          </a:p>
          <a:p>
            <a:endParaRPr lang="en-US" sz="2000" dirty="0"/>
          </a:p>
        </p:txBody>
      </p:sp>
      <p:sp>
        <p:nvSpPr>
          <p:cNvPr id="2" name="Slide Number Placehold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a:lstStyle/>
          <a:p>
            <a:fld id="{C263D6C4-4840-40CC-AC84-17E24B3B7BDE}" type="slidenum">
              <a:rPr lang="en-US" smtClean="0"/>
              <a:pPr/>
              <a:t>20</a:t>
            </a:fld>
            <a:endParaRPr lang="en-US" dirty="0"/>
          </a:p>
        </p:txBody>
      </p:sp>
    </p:spTree>
    <p:extLst>
      <p:ext uri="{BB962C8B-B14F-4D97-AF65-F5344CB8AC3E}">
        <p14:creationId xmlns:p14="http://schemas.microsoft.com/office/powerpoint/2010/main" val="2571026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444500" y="542925"/>
            <a:ext cx="11214100" cy="842530"/>
          </a:xfrm>
        </p:spPr>
        <p:txBody>
          <a:bodyPr/>
          <a:lstStyle/>
          <a:p>
            <a:r>
              <a:rPr lang="en-US" sz="3600" dirty="0"/>
              <a:t>IMPORTANCE OF CUSTOMER’S INFORMATION</a:t>
            </a:r>
          </a:p>
        </p:txBody>
      </p:sp>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a:lstStyle/>
          <a:p>
            <a:fld id="{C263D6C4-4840-40CC-AC84-17E24B3B7BDE}" type="slidenum">
              <a:rPr lang="en-US" smtClean="0"/>
              <a:pPr/>
              <a:t>21</a:t>
            </a:fld>
            <a:endParaRPr lang="en-US" dirty="0"/>
          </a:p>
        </p:txBody>
      </p:sp>
      <p:sp>
        <p:nvSpPr>
          <p:cNvPr id="8" name="Text Placeholder 7">
            <a:extLst>
              <a:ext uri="{FF2B5EF4-FFF2-40B4-BE49-F238E27FC236}">
                <a16:creationId xmlns:a16="http://schemas.microsoft.com/office/drawing/2014/main" id="{47DC4E62-1A34-4F98-A451-214F1808519C}"/>
              </a:ext>
            </a:extLst>
          </p:cNvPr>
          <p:cNvSpPr>
            <a:spLocks noGrp="1"/>
          </p:cNvSpPr>
          <p:nvPr>
            <p:ph type="body" sz="quarter" idx="2"/>
          </p:nvPr>
        </p:nvSpPr>
        <p:spPr>
          <a:xfrm>
            <a:off x="444501" y="1842655"/>
            <a:ext cx="6967681" cy="4347008"/>
          </a:xfrm>
        </p:spPr>
        <p:txBody>
          <a:bodyPr>
            <a:noAutofit/>
          </a:bodyPr>
          <a:lstStyle/>
          <a:p>
            <a:r>
              <a:rPr lang="en-US" sz="2400" dirty="0"/>
              <a:t>Customer Due Diligence (CDD) and Know Your Customer (KYC) checks are the </a:t>
            </a:r>
            <a:r>
              <a:rPr lang="en-US" sz="2400" b="1" dirty="0"/>
              <a:t>best way </a:t>
            </a:r>
            <a:r>
              <a:rPr lang="en-US" sz="2400" dirty="0"/>
              <a:t>to prevent money laundering.</a:t>
            </a:r>
          </a:p>
          <a:p>
            <a:r>
              <a:rPr lang="en-US" sz="2400" dirty="0"/>
              <a:t>These information and supporting documents to allow us </a:t>
            </a:r>
            <a:r>
              <a:rPr lang="en-US" sz="2400" b="1" dirty="0"/>
              <a:t>to better understand new customers </a:t>
            </a:r>
            <a:r>
              <a:rPr lang="en-US" sz="2400" dirty="0"/>
              <a:t>and why they want to use our services.</a:t>
            </a:r>
          </a:p>
          <a:p>
            <a:r>
              <a:rPr lang="en-US" sz="2400" dirty="0"/>
              <a:t>By knowing the customer, you can </a:t>
            </a:r>
            <a:r>
              <a:rPr lang="en-US" sz="2400" b="1" dirty="0"/>
              <a:t>assist</a:t>
            </a:r>
            <a:r>
              <a:rPr lang="en-US" sz="2400" dirty="0"/>
              <a:t> in identifying potential money laundering patterns.</a:t>
            </a:r>
          </a:p>
          <a:p>
            <a:r>
              <a:rPr lang="en-US" sz="2400" dirty="0"/>
              <a:t>From this information, a customer’s pattern can be monitored for any discrepancies or unusual transactions.</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9159"/>
          <a:stretch/>
        </p:blipFill>
        <p:spPr>
          <a:xfrm>
            <a:off x="7412183" y="1524000"/>
            <a:ext cx="4682836" cy="4665664"/>
          </a:xfrm>
          <a:prstGeom prst="rect">
            <a:avLst/>
          </a:prstGeom>
        </p:spPr>
      </p:pic>
    </p:spTree>
    <p:extLst>
      <p:ext uri="{BB962C8B-B14F-4D97-AF65-F5344CB8AC3E}">
        <p14:creationId xmlns:p14="http://schemas.microsoft.com/office/powerpoint/2010/main" val="360727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444500" y="542925"/>
            <a:ext cx="11214100" cy="978729"/>
          </a:xfrm>
        </p:spPr>
        <p:txBody>
          <a:bodyPr/>
          <a:lstStyle/>
          <a:p>
            <a:r>
              <a:rPr lang="en-US" dirty="0"/>
              <a:t>WHEN YOU NEED TO APPLY CUSTOMER DUE DILIGENCE MEASURES?</a:t>
            </a:r>
          </a:p>
        </p:txBody>
      </p:sp>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a:lstStyle/>
          <a:p>
            <a:fld id="{C263D6C4-4840-40CC-AC84-17E24B3B7BDE}" type="slidenum">
              <a:rPr lang="en-US" smtClean="0"/>
              <a:pPr/>
              <a:t>22</a:t>
            </a:fld>
            <a:endParaRPr lang="en-US" dirty="0"/>
          </a:p>
        </p:txBody>
      </p:sp>
      <p:sp>
        <p:nvSpPr>
          <p:cNvPr id="8" name="Text Placeholder 7">
            <a:extLst>
              <a:ext uri="{FF2B5EF4-FFF2-40B4-BE49-F238E27FC236}">
                <a16:creationId xmlns:a16="http://schemas.microsoft.com/office/drawing/2014/main" id="{47DC4E62-1A34-4F98-A451-214F1808519C}"/>
              </a:ext>
            </a:extLst>
          </p:cNvPr>
          <p:cNvSpPr>
            <a:spLocks noGrp="1"/>
          </p:cNvSpPr>
          <p:nvPr>
            <p:ph type="body" sz="quarter" idx="2"/>
          </p:nvPr>
        </p:nvSpPr>
        <p:spPr>
          <a:xfrm>
            <a:off x="444500" y="1842656"/>
            <a:ext cx="11214100" cy="4347008"/>
          </a:xfrm>
        </p:spPr>
        <p:txBody>
          <a:bodyPr>
            <a:noAutofit/>
          </a:bodyPr>
          <a:lstStyle/>
          <a:p>
            <a:pPr marL="0" indent="0">
              <a:buNone/>
            </a:pPr>
            <a:r>
              <a:rPr lang="en-US" sz="2800" dirty="0"/>
              <a:t>You must apply customer due diligence measures:</a:t>
            </a:r>
          </a:p>
          <a:p>
            <a:r>
              <a:rPr lang="en-US" sz="2800" dirty="0"/>
              <a:t>When you </a:t>
            </a:r>
            <a:r>
              <a:rPr lang="en-US" sz="2800" b="1" dirty="0"/>
              <a:t>establish</a:t>
            </a:r>
            <a:r>
              <a:rPr lang="en-US" sz="2800" dirty="0"/>
              <a:t> a business relationship</a:t>
            </a:r>
          </a:p>
          <a:p>
            <a:r>
              <a:rPr lang="en-US" sz="2800" dirty="0"/>
              <a:t>When you carry out an ‘</a:t>
            </a:r>
            <a:r>
              <a:rPr lang="en-US" sz="2800" b="1" dirty="0"/>
              <a:t>occasional transaction</a:t>
            </a:r>
            <a:r>
              <a:rPr lang="en-US" sz="2800" dirty="0"/>
              <a:t>’ </a:t>
            </a:r>
          </a:p>
          <a:p>
            <a:r>
              <a:rPr lang="en-US" sz="2800" dirty="0"/>
              <a:t>When you </a:t>
            </a:r>
            <a:r>
              <a:rPr lang="en-US" sz="2800" b="1" dirty="0"/>
              <a:t>suspect</a:t>
            </a:r>
            <a:r>
              <a:rPr lang="en-US" sz="2800" dirty="0"/>
              <a:t> money laundering or terrorist financing</a:t>
            </a:r>
          </a:p>
          <a:p>
            <a:r>
              <a:rPr lang="en-US" sz="2800" dirty="0"/>
              <a:t>When you have </a:t>
            </a:r>
            <a:r>
              <a:rPr lang="en-US" sz="2800" b="1" dirty="0"/>
              <a:t>doubts</a:t>
            </a:r>
            <a:r>
              <a:rPr lang="en-US" sz="2800" dirty="0"/>
              <a:t> about a customer’s identification information that you obtained previously</a:t>
            </a:r>
          </a:p>
          <a:p>
            <a:r>
              <a:rPr lang="en-US" sz="2800" dirty="0"/>
              <a:t>When it’s </a:t>
            </a:r>
            <a:r>
              <a:rPr lang="en-US" sz="2800" b="1" dirty="0"/>
              <a:t>necessary</a:t>
            </a:r>
            <a:r>
              <a:rPr lang="en-US" sz="2800" dirty="0"/>
              <a:t> for existing customers - for example if their circumstances change</a:t>
            </a:r>
          </a:p>
        </p:txBody>
      </p:sp>
    </p:spTree>
    <p:extLst>
      <p:ext uri="{BB962C8B-B14F-4D97-AF65-F5344CB8AC3E}">
        <p14:creationId xmlns:p14="http://schemas.microsoft.com/office/powerpoint/2010/main" val="1759848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444500" y="542925"/>
            <a:ext cx="11214100" cy="978729"/>
          </a:xfrm>
        </p:spPr>
        <p:txBody>
          <a:bodyPr/>
          <a:lstStyle/>
          <a:p>
            <a:r>
              <a:rPr lang="en-US" dirty="0"/>
              <a:t>CUSTOMER DUE DILIGENCE WHEN YOU ARE ESTABLISHING A BUSINESS RELATIONSHIP</a:t>
            </a:r>
          </a:p>
        </p:txBody>
      </p:sp>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a:lstStyle/>
          <a:p>
            <a:fld id="{C263D6C4-4840-40CC-AC84-17E24B3B7BDE}" type="slidenum">
              <a:rPr lang="en-US" smtClean="0"/>
              <a:pPr/>
              <a:t>23</a:t>
            </a:fld>
            <a:endParaRPr lang="en-US" dirty="0"/>
          </a:p>
        </p:txBody>
      </p:sp>
      <p:sp>
        <p:nvSpPr>
          <p:cNvPr id="8" name="Text Placeholder 7">
            <a:extLst>
              <a:ext uri="{FF2B5EF4-FFF2-40B4-BE49-F238E27FC236}">
                <a16:creationId xmlns:a16="http://schemas.microsoft.com/office/drawing/2014/main" id="{47DC4E62-1A34-4F98-A451-214F1808519C}"/>
              </a:ext>
            </a:extLst>
          </p:cNvPr>
          <p:cNvSpPr>
            <a:spLocks noGrp="1"/>
          </p:cNvSpPr>
          <p:nvPr>
            <p:ph type="body" sz="quarter" idx="2"/>
          </p:nvPr>
        </p:nvSpPr>
        <p:spPr>
          <a:xfrm>
            <a:off x="444500" y="1667794"/>
            <a:ext cx="11650518" cy="4556736"/>
          </a:xfrm>
        </p:spPr>
        <p:txBody>
          <a:bodyPr>
            <a:noAutofit/>
          </a:bodyPr>
          <a:lstStyle/>
          <a:p>
            <a:pPr marL="0" indent="0">
              <a:buNone/>
            </a:pPr>
            <a:r>
              <a:rPr lang="en-US" sz="2000" dirty="0"/>
              <a:t>A business relationship is one that you enter into with a customer where both of you expect that the relationship will be ongoing. It can be a formal or an informal arrangement.</a:t>
            </a:r>
          </a:p>
          <a:p>
            <a:pPr marL="0" indent="0">
              <a:buNone/>
            </a:pPr>
            <a:r>
              <a:rPr lang="en-US" sz="2000" dirty="0"/>
              <a:t>When you establish a new business relationship you need to obtain information on:</a:t>
            </a:r>
          </a:p>
          <a:p>
            <a:r>
              <a:rPr lang="en-US" sz="2000" dirty="0"/>
              <a:t>The purpose of the relationship</a:t>
            </a:r>
          </a:p>
          <a:p>
            <a:r>
              <a:rPr lang="en-US" sz="2000" dirty="0"/>
              <a:t>The intended nature of the relationship - for example where funds will come from, the purpose of transactions, and so on</a:t>
            </a:r>
          </a:p>
          <a:p>
            <a:pPr marL="0" indent="0">
              <a:buNone/>
            </a:pPr>
            <a:r>
              <a:rPr lang="en-US" sz="2000" dirty="0"/>
              <a:t>The type of information that you need to obtain may include:</a:t>
            </a:r>
          </a:p>
          <a:p>
            <a:r>
              <a:rPr lang="en-US" sz="2000" dirty="0"/>
              <a:t>Details of your customer’s business or employment</a:t>
            </a:r>
          </a:p>
          <a:p>
            <a:r>
              <a:rPr lang="en-US" sz="2000" dirty="0"/>
              <a:t>The source and origin of funds that your customer will be using in the relationship</a:t>
            </a:r>
          </a:p>
          <a:p>
            <a:r>
              <a:rPr lang="en-US" sz="2000" dirty="0"/>
              <a:t>Copies of recent and current financial statements</a:t>
            </a:r>
          </a:p>
          <a:p>
            <a:r>
              <a:rPr lang="en-US" sz="2000" dirty="0"/>
              <a:t>Details of the relationships between signatories and any underlying beneficial owners</a:t>
            </a:r>
          </a:p>
          <a:p>
            <a:r>
              <a:rPr lang="en-US" sz="2000" dirty="0"/>
              <a:t>The expected level and type of activity that will take place in your relationship</a:t>
            </a:r>
          </a:p>
        </p:txBody>
      </p:sp>
    </p:spTree>
    <p:extLst>
      <p:ext uri="{BB962C8B-B14F-4D97-AF65-F5344CB8AC3E}">
        <p14:creationId xmlns:p14="http://schemas.microsoft.com/office/powerpoint/2010/main" val="361900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444499" y="542925"/>
            <a:ext cx="11581245" cy="1089529"/>
          </a:xfrm>
        </p:spPr>
        <p:txBody>
          <a:bodyPr/>
          <a:lstStyle/>
          <a:p>
            <a:r>
              <a:rPr lang="en-US" sz="3600" dirty="0"/>
              <a:t>THE CHANGING CIRCUMSTANCES OF YOUR </a:t>
            </a:r>
            <a:br>
              <a:rPr lang="en-US" sz="3600" dirty="0"/>
            </a:br>
            <a:r>
              <a:rPr lang="en-US" sz="3600" dirty="0"/>
              <a:t>CUSTOMERS</a:t>
            </a:r>
          </a:p>
        </p:txBody>
      </p:sp>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a:lstStyle/>
          <a:p>
            <a:fld id="{C263D6C4-4840-40CC-AC84-17E24B3B7BDE}" type="slidenum">
              <a:rPr lang="en-US" smtClean="0"/>
              <a:pPr/>
              <a:t>24</a:t>
            </a:fld>
            <a:endParaRPr lang="en-US" dirty="0"/>
          </a:p>
        </p:txBody>
      </p:sp>
      <p:sp>
        <p:nvSpPr>
          <p:cNvPr id="8" name="Text Placeholder 7">
            <a:extLst>
              <a:ext uri="{FF2B5EF4-FFF2-40B4-BE49-F238E27FC236}">
                <a16:creationId xmlns:a16="http://schemas.microsoft.com/office/drawing/2014/main" id="{47DC4E62-1A34-4F98-A451-214F1808519C}"/>
              </a:ext>
            </a:extLst>
          </p:cNvPr>
          <p:cNvSpPr>
            <a:spLocks noGrp="1"/>
          </p:cNvSpPr>
          <p:nvPr>
            <p:ph type="body" sz="quarter" idx="2"/>
          </p:nvPr>
        </p:nvSpPr>
        <p:spPr>
          <a:xfrm>
            <a:off x="444500" y="1667794"/>
            <a:ext cx="10807700" cy="4556736"/>
          </a:xfrm>
        </p:spPr>
        <p:txBody>
          <a:bodyPr>
            <a:normAutofit/>
          </a:bodyPr>
          <a:lstStyle/>
          <a:p>
            <a:pPr marL="0" indent="0">
              <a:buNone/>
            </a:pPr>
            <a:r>
              <a:rPr lang="en-US" sz="2800" dirty="0"/>
              <a:t>You need to keep up-to-date information on your customers so that you can:</a:t>
            </a:r>
          </a:p>
          <a:p>
            <a:r>
              <a:rPr lang="en-US" sz="2800" dirty="0"/>
              <a:t>Amend your risk assessment of a particular customer if their circumstances change</a:t>
            </a:r>
          </a:p>
          <a:p>
            <a:r>
              <a:rPr lang="en-US" sz="2800" dirty="0"/>
              <a:t>Carry out further due diligence measures if necessary</a:t>
            </a:r>
          </a:p>
          <a:p>
            <a:pPr marL="0" indent="0">
              <a:buNone/>
            </a:pPr>
            <a:endParaRPr lang="en-US" sz="2800" dirty="0"/>
          </a:p>
          <a:p>
            <a:pPr marL="0" indent="0">
              <a:buNone/>
            </a:pPr>
            <a:r>
              <a:rPr lang="en-US" sz="2800" dirty="0"/>
              <a:t>Changes of circumstance may include:</a:t>
            </a:r>
          </a:p>
          <a:p>
            <a:r>
              <a:rPr lang="en-US" sz="2800" dirty="0"/>
              <a:t>A big change in the level or type of business activity</a:t>
            </a:r>
          </a:p>
          <a:p>
            <a:r>
              <a:rPr lang="en-US" sz="2800" dirty="0"/>
              <a:t>A change in the ownership structure of a business</a:t>
            </a:r>
          </a:p>
        </p:txBody>
      </p:sp>
    </p:spTree>
    <p:extLst>
      <p:ext uri="{BB962C8B-B14F-4D97-AF65-F5344CB8AC3E}">
        <p14:creationId xmlns:p14="http://schemas.microsoft.com/office/powerpoint/2010/main" val="1017160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444500" y="542925"/>
            <a:ext cx="11214100" cy="590931"/>
          </a:xfrm>
        </p:spPr>
        <p:txBody>
          <a:bodyPr/>
          <a:lstStyle/>
          <a:p>
            <a:r>
              <a:rPr lang="en-US" sz="3600" dirty="0"/>
              <a:t>CUSTOMER DUE DILIGENCE FOR NEW CUSTOMERS </a:t>
            </a:r>
          </a:p>
        </p:txBody>
      </p:sp>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a:lstStyle/>
          <a:p>
            <a:fld id="{C263D6C4-4840-40CC-AC84-17E24B3B7BDE}" type="slidenum">
              <a:rPr lang="en-US" smtClean="0"/>
              <a:pPr/>
              <a:t>25</a:t>
            </a:fld>
            <a:endParaRPr lang="en-US" dirty="0"/>
          </a:p>
        </p:txBody>
      </p:sp>
      <p:sp>
        <p:nvSpPr>
          <p:cNvPr id="8" name="Text Placeholder 7">
            <a:extLst>
              <a:ext uri="{FF2B5EF4-FFF2-40B4-BE49-F238E27FC236}">
                <a16:creationId xmlns:a16="http://schemas.microsoft.com/office/drawing/2014/main" id="{47DC4E62-1A34-4F98-A451-214F1808519C}"/>
              </a:ext>
            </a:extLst>
          </p:cNvPr>
          <p:cNvSpPr>
            <a:spLocks noGrp="1"/>
          </p:cNvSpPr>
          <p:nvPr>
            <p:ph type="body" sz="quarter" idx="2"/>
          </p:nvPr>
        </p:nvSpPr>
        <p:spPr>
          <a:xfrm>
            <a:off x="444500" y="1667794"/>
            <a:ext cx="11442700" cy="4556736"/>
          </a:xfrm>
        </p:spPr>
        <p:txBody>
          <a:bodyPr>
            <a:noAutofit/>
          </a:bodyPr>
          <a:lstStyle/>
          <a:p>
            <a:pPr marL="0" indent="0">
              <a:buNone/>
            </a:pPr>
            <a:r>
              <a:rPr lang="en-US" sz="2800" dirty="0"/>
              <a:t>These are some of the questions to consider when you take on new customers to help inform your risk profile:</a:t>
            </a:r>
          </a:p>
          <a:p>
            <a:r>
              <a:rPr lang="en-US" sz="2800" dirty="0"/>
              <a:t>Checking the customer’s identity is difficult</a:t>
            </a:r>
          </a:p>
          <a:p>
            <a:r>
              <a:rPr lang="en-US" sz="2800" dirty="0"/>
              <a:t>The customer is reluctant to provide details of their identity or provides fake documents</a:t>
            </a:r>
          </a:p>
          <a:p>
            <a:r>
              <a:rPr lang="en-US" sz="2800" dirty="0"/>
              <a:t>The customer is trying to use intermediaries to protect their identity or hide their involvement</a:t>
            </a:r>
          </a:p>
          <a:p>
            <a:r>
              <a:rPr lang="en-US" sz="2800" dirty="0"/>
              <a:t>No apparent reason for using your business's services - for example, another business is better placed to handle the transaction </a:t>
            </a:r>
          </a:p>
          <a:p>
            <a:r>
              <a:rPr lang="en-US" sz="2800" dirty="0"/>
              <a:t>Part or full settlement in cash or foreign currency, with weak reasons</a:t>
            </a:r>
          </a:p>
        </p:txBody>
      </p:sp>
    </p:spTree>
    <p:extLst>
      <p:ext uri="{BB962C8B-B14F-4D97-AF65-F5344CB8AC3E}">
        <p14:creationId xmlns:p14="http://schemas.microsoft.com/office/powerpoint/2010/main" val="2478497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444500" y="542925"/>
            <a:ext cx="11214100" cy="1089529"/>
          </a:xfrm>
        </p:spPr>
        <p:txBody>
          <a:bodyPr/>
          <a:lstStyle/>
          <a:p>
            <a:r>
              <a:rPr lang="en-US" sz="3600" dirty="0"/>
              <a:t>CUSTOMER DUE DILIGENCE FOR REGULAR AND EXISTING CUSTOMERS</a:t>
            </a:r>
          </a:p>
        </p:txBody>
      </p:sp>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a:lstStyle/>
          <a:p>
            <a:fld id="{C263D6C4-4840-40CC-AC84-17E24B3B7BDE}" type="slidenum">
              <a:rPr lang="en-US" smtClean="0"/>
              <a:pPr/>
              <a:t>26</a:t>
            </a:fld>
            <a:endParaRPr lang="en-US" dirty="0"/>
          </a:p>
        </p:txBody>
      </p:sp>
      <p:sp>
        <p:nvSpPr>
          <p:cNvPr id="8" name="Text Placeholder 7">
            <a:extLst>
              <a:ext uri="{FF2B5EF4-FFF2-40B4-BE49-F238E27FC236}">
                <a16:creationId xmlns:a16="http://schemas.microsoft.com/office/drawing/2014/main" id="{47DC4E62-1A34-4F98-A451-214F1808519C}"/>
              </a:ext>
            </a:extLst>
          </p:cNvPr>
          <p:cNvSpPr>
            <a:spLocks noGrp="1"/>
          </p:cNvSpPr>
          <p:nvPr>
            <p:ph type="body" sz="quarter" idx="2"/>
          </p:nvPr>
        </p:nvSpPr>
        <p:spPr>
          <a:xfrm>
            <a:off x="444500" y="1667794"/>
            <a:ext cx="11214100" cy="4556736"/>
          </a:xfrm>
        </p:spPr>
        <p:txBody>
          <a:bodyPr>
            <a:noAutofit/>
          </a:bodyPr>
          <a:lstStyle/>
          <a:p>
            <a:pPr marL="0" indent="0">
              <a:buNone/>
            </a:pPr>
            <a:r>
              <a:rPr lang="en-US" sz="2400" dirty="0"/>
              <a:t>These are some of the questions to consider to help inform your risk profile in relation to your regular and existing customers:</a:t>
            </a:r>
          </a:p>
          <a:p>
            <a:r>
              <a:rPr lang="en-US" sz="2400" dirty="0"/>
              <a:t>The transaction is different from the normal business of the customer</a:t>
            </a:r>
          </a:p>
          <a:p>
            <a:r>
              <a:rPr lang="en-US" sz="2400" dirty="0"/>
              <a:t>The size and frequency of the transaction is different from the customer’s normal pattern</a:t>
            </a:r>
          </a:p>
          <a:p>
            <a:r>
              <a:rPr lang="en-US" sz="2400" dirty="0"/>
              <a:t>The pattern has changed since the business relationship was established</a:t>
            </a:r>
          </a:p>
          <a:p>
            <a:r>
              <a:rPr lang="en-US" sz="2400" dirty="0"/>
              <a:t>There has been a significant or unexpected improvement in the customer’s financial position</a:t>
            </a:r>
          </a:p>
          <a:p>
            <a:r>
              <a:rPr lang="en-US" sz="2400" dirty="0"/>
              <a:t>The customer can't give a proper explanation of where money came from</a:t>
            </a:r>
          </a:p>
        </p:txBody>
      </p:sp>
    </p:spTree>
    <p:extLst>
      <p:ext uri="{BB962C8B-B14F-4D97-AF65-F5344CB8AC3E}">
        <p14:creationId xmlns:p14="http://schemas.microsoft.com/office/powerpoint/2010/main" val="138333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444500" y="542925"/>
            <a:ext cx="11214100" cy="646331"/>
          </a:xfrm>
        </p:spPr>
        <p:txBody>
          <a:bodyPr/>
          <a:lstStyle/>
          <a:p>
            <a:r>
              <a:rPr lang="en-US" sz="4000" dirty="0"/>
              <a:t>CUSTOMER DUE DILIGENCE FOR TRANSACTIONS</a:t>
            </a:r>
          </a:p>
        </p:txBody>
      </p:sp>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a:lstStyle/>
          <a:p>
            <a:fld id="{C263D6C4-4840-40CC-AC84-17E24B3B7BDE}" type="slidenum">
              <a:rPr lang="en-US" smtClean="0"/>
              <a:pPr/>
              <a:t>27</a:t>
            </a:fld>
            <a:endParaRPr lang="en-US" dirty="0"/>
          </a:p>
        </p:txBody>
      </p:sp>
      <p:sp>
        <p:nvSpPr>
          <p:cNvPr id="8" name="Text Placeholder 7">
            <a:extLst>
              <a:ext uri="{FF2B5EF4-FFF2-40B4-BE49-F238E27FC236}">
                <a16:creationId xmlns:a16="http://schemas.microsoft.com/office/drawing/2014/main" id="{47DC4E62-1A34-4F98-A451-214F1808519C}"/>
              </a:ext>
            </a:extLst>
          </p:cNvPr>
          <p:cNvSpPr>
            <a:spLocks noGrp="1"/>
          </p:cNvSpPr>
          <p:nvPr>
            <p:ph type="body" sz="quarter" idx="2"/>
          </p:nvPr>
        </p:nvSpPr>
        <p:spPr>
          <a:xfrm>
            <a:off x="444500" y="1667794"/>
            <a:ext cx="11214100" cy="4556736"/>
          </a:xfrm>
        </p:spPr>
        <p:txBody>
          <a:bodyPr>
            <a:noAutofit/>
          </a:bodyPr>
          <a:lstStyle/>
          <a:p>
            <a:pPr marL="0" indent="0">
              <a:buNone/>
            </a:pPr>
            <a:r>
              <a:rPr lang="en-US" sz="2800" dirty="0"/>
              <a:t>These are some of the questions to consider to help inform your risk profile in relation to the transactions you carry out:</a:t>
            </a:r>
          </a:p>
          <a:p>
            <a:r>
              <a:rPr lang="en-US" sz="2800" dirty="0"/>
              <a:t>A third party, apparently unconnected with the customer, bears the costs, or otherwise pays the transaction costs</a:t>
            </a:r>
          </a:p>
          <a:p>
            <a:r>
              <a:rPr lang="en-US" sz="2800" dirty="0"/>
              <a:t>An unusually big cash or foreign currency transaction</a:t>
            </a:r>
          </a:p>
          <a:p>
            <a:r>
              <a:rPr lang="en-US" sz="2800" dirty="0"/>
              <a:t>The customer won’t disclose the source of the funds</a:t>
            </a:r>
          </a:p>
          <a:p>
            <a:r>
              <a:rPr lang="en-US" sz="2800" dirty="0"/>
              <a:t>Unusual involvement of third parties, or large payments from private funds, particularly where the customer appears to have a low income</a:t>
            </a:r>
          </a:p>
          <a:p>
            <a:r>
              <a:rPr lang="en-US" sz="2800" dirty="0"/>
              <a:t>Unusual source of funds</a:t>
            </a:r>
          </a:p>
        </p:txBody>
      </p:sp>
    </p:spTree>
    <p:extLst>
      <p:ext uri="{BB962C8B-B14F-4D97-AF65-F5344CB8AC3E}">
        <p14:creationId xmlns:p14="http://schemas.microsoft.com/office/powerpoint/2010/main" val="282953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444500" y="542925"/>
            <a:ext cx="11214100" cy="1089529"/>
          </a:xfrm>
        </p:spPr>
        <p:txBody>
          <a:bodyPr/>
          <a:lstStyle/>
          <a:p>
            <a:r>
              <a:rPr lang="en-US" sz="3600" dirty="0"/>
              <a:t>CUSTOMER DUE DILIGENCE IN CASE OF POTENTIALLY LINKED TRANSACTIONS</a:t>
            </a:r>
          </a:p>
        </p:txBody>
      </p:sp>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a:lstStyle/>
          <a:p>
            <a:fld id="{C263D6C4-4840-40CC-AC84-17E24B3B7BDE}" type="slidenum">
              <a:rPr lang="en-US" smtClean="0"/>
              <a:pPr/>
              <a:t>28</a:t>
            </a:fld>
            <a:endParaRPr lang="en-US" dirty="0"/>
          </a:p>
        </p:txBody>
      </p:sp>
      <p:sp>
        <p:nvSpPr>
          <p:cNvPr id="8" name="Text Placeholder 7">
            <a:extLst>
              <a:ext uri="{FF2B5EF4-FFF2-40B4-BE49-F238E27FC236}">
                <a16:creationId xmlns:a16="http://schemas.microsoft.com/office/drawing/2014/main" id="{47DC4E62-1A34-4F98-A451-214F1808519C}"/>
              </a:ext>
            </a:extLst>
          </p:cNvPr>
          <p:cNvSpPr>
            <a:spLocks noGrp="1"/>
          </p:cNvSpPr>
          <p:nvPr>
            <p:ph type="body" sz="quarter" idx="2"/>
          </p:nvPr>
        </p:nvSpPr>
        <p:spPr>
          <a:xfrm>
            <a:off x="444500" y="1667794"/>
            <a:ext cx="11401136" cy="4556736"/>
          </a:xfrm>
        </p:spPr>
        <p:txBody>
          <a:bodyPr>
            <a:normAutofit/>
          </a:bodyPr>
          <a:lstStyle/>
          <a:p>
            <a:pPr marL="0" indent="0">
              <a:buNone/>
            </a:pPr>
            <a:r>
              <a:rPr lang="en-US" sz="2000" dirty="0"/>
              <a:t>Once a potentially linked transaction has been identified, you need to decide if it has been deliberately split. Some issues to consider are when:</a:t>
            </a:r>
          </a:p>
          <a:p>
            <a:r>
              <a:rPr lang="en-US" sz="2000" dirty="0"/>
              <a:t>A number of transactions have been made by the same customer in a short period of time</a:t>
            </a:r>
          </a:p>
          <a:p>
            <a:r>
              <a:rPr lang="en-US" sz="2000" dirty="0"/>
              <a:t>It’s possible that a number of customers have carried out transactions on behalf of the same person</a:t>
            </a:r>
          </a:p>
          <a:p>
            <a:r>
              <a:rPr lang="en-US" sz="2000" dirty="0"/>
              <a:t>A number of customers have sent money transfers to the same person</a:t>
            </a:r>
          </a:p>
          <a:p>
            <a:pPr marL="0" indent="0">
              <a:buNone/>
            </a:pPr>
            <a:r>
              <a:rPr lang="en-US" sz="2000" dirty="0"/>
              <a:t>You also have to carry out customer due diligence measures for occasional transactions that are worth less than €15,000 in certain circumstances. For example, you must do this when the nature of a transaction means that there’s a higher risk of money laundering.</a:t>
            </a:r>
          </a:p>
          <a:p>
            <a:pPr marL="0" indent="0">
              <a:buNone/>
            </a:pPr>
            <a:endParaRPr lang="en-US" sz="2000" dirty="0"/>
          </a:p>
        </p:txBody>
      </p:sp>
      <p:pic>
        <p:nvPicPr>
          <p:cNvPr id="3" name="Picture 2"/>
          <p:cNvPicPr>
            <a:picLocks noChangeAspect="1"/>
          </p:cNvPicPr>
          <p:nvPr/>
        </p:nvPicPr>
        <p:blipFill>
          <a:blip r:embed="rId2"/>
          <a:stretch>
            <a:fillRect/>
          </a:stretch>
        </p:blipFill>
        <p:spPr>
          <a:xfrm>
            <a:off x="0" y="4832927"/>
            <a:ext cx="12192000" cy="2025073"/>
          </a:xfrm>
          <a:prstGeom prst="rect">
            <a:avLst/>
          </a:prstGeom>
        </p:spPr>
      </p:pic>
    </p:spTree>
    <p:extLst>
      <p:ext uri="{BB962C8B-B14F-4D97-AF65-F5344CB8AC3E}">
        <p14:creationId xmlns:p14="http://schemas.microsoft.com/office/powerpoint/2010/main" val="3261751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444500" y="542925"/>
            <a:ext cx="11214100" cy="590931"/>
          </a:xfrm>
        </p:spPr>
        <p:txBody>
          <a:bodyPr/>
          <a:lstStyle/>
          <a:p>
            <a:r>
              <a:rPr lang="en-US" sz="3600" dirty="0"/>
              <a:t>WHEN TO CARRY OUT ENHANCE DUE DILIGENCE (EDD)</a:t>
            </a:r>
          </a:p>
        </p:txBody>
      </p:sp>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a:lstStyle/>
          <a:p>
            <a:fld id="{C263D6C4-4840-40CC-AC84-17E24B3B7BDE}" type="slidenum">
              <a:rPr lang="en-US" smtClean="0"/>
              <a:pPr/>
              <a:t>29</a:t>
            </a:fld>
            <a:endParaRPr lang="en-US" dirty="0"/>
          </a:p>
        </p:txBody>
      </p:sp>
      <p:sp>
        <p:nvSpPr>
          <p:cNvPr id="8" name="Text Placeholder 7">
            <a:extLst>
              <a:ext uri="{FF2B5EF4-FFF2-40B4-BE49-F238E27FC236}">
                <a16:creationId xmlns:a16="http://schemas.microsoft.com/office/drawing/2014/main" id="{47DC4E62-1A34-4F98-A451-214F1808519C}"/>
              </a:ext>
            </a:extLst>
          </p:cNvPr>
          <p:cNvSpPr>
            <a:spLocks noGrp="1"/>
          </p:cNvSpPr>
          <p:nvPr>
            <p:ph type="body" sz="quarter" idx="2"/>
          </p:nvPr>
        </p:nvSpPr>
        <p:spPr>
          <a:xfrm>
            <a:off x="444500" y="1667794"/>
            <a:ext cx="11747500" cy="4556736"/>
          </a:xfrm>
        </p:spPr>
        <p:txBody>
          <a:bodyPr>
            <a:noAutofit/>
          </a:bodyPr>
          <a:lstStyle/>
          <a:p>
            <a:pPr marL="0" indent="0">
              <a:buNone/>
            </a:pPr>
            <a:r>
              <a:rPr lang="en-US" sz="2400" dirty="0"/>
              <a:t>‘Enhanced due diligence’ means in situations that are high risk, taking additional measures to identify and verify the customer’s identity and source of funds and doing additional ongoing monitoring. In some situations you must carry out ‘enhanced due diligence’. These situations are:</a:t>
            </a:r>
          </a:p>
          <a:p>
            <a:r>
              <a:rPr lang="en-US" sz="2400" dirty="0"/>
              <a:t>When the customer isn’t physically present when you carry out identification checks</a:t>
            </a:r>
          </a:p>
          <a:p>
            <a:r>
              <a:rPr lang="en-US" sz="2400" dirty="0"/>
              <a:t>When you enter into a business relationship with a ‘politically exposed person’ - typically, a politically exposed person is an overseas member of parliament, a head of state or government or a government minister (note that a UK politician isn’t a politically exposed person)</a:t>
            </a:r>
          </a:p>
          <a:p>
            <a:r>
              <a:rPr lang="en-US" sz="2400" dirty="0"/>
              <a:t>Any other situation where there’s a higher risk of money laundering</a:t>
            </a:r>
          </a:p>
          <a:p>
            <a:pPr marL="0" indent="0">
              <a:buNone/>
            </a:pPr>
            <a:endParaRPr lang="en-US" sz="2400" dirty="0"/>
          </a:p>
        </p:txBody>
      </p:sp>
    </p:spTree>
    <p:extLst>
      <p:ext uri="{BB962C8B-B14F-4D97-AF65-F5344CB8AC3E}">
        <p14:creationId xmlns:p14="http://schemas.microsoft.com/office/powerpoint/2010/main" val="222090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75C19A-1AAE-476A-A316-A2CF92D763D3}"/>
              </a:ext>
            </a:extLst>
          </p:cNvPr>
          <p:cNvSpPr>
            <a:spLocks noGrp="1"/>
          </p:cNvSpPr>
          <p:nvPr>
            <p:ph type="title"/>
          </p:nvPr>
        </p:nvSpPr>
        <p:spPr>
          <a:xfrm>
            <a:off x="444500" y="542925"/>
            <a:ext cx="11214100" cy="646331"/>
          </a:xfrm>
        </p:spPr>
        <p:txBody>
          <a:bodyPr/>
          <a:lstStyle/>
          <a:p>
            <a:r>
              <a:rPr lang="en-US" sz="4000" dirty="0"/>
              <a:t>TRAINING INTRODUCTION</a:t>
            </a:r>
          </a:p>
        </p:txBody>
      </p:sp>
      <p:sp>
        <p:nvSpPr>
          <p:cNvPr id="10" name="Text Placeholder 9">
            <a:extLst>
              <a:ext uri="{FF2B5EF4-FFF2-40B4-BE49-F238E27FC236}">
                <a16:creationId xmlns:a16="http://schemas.microsoft.com/office/drawing/2014/main" id="{EF2BC084-E6DB-4DE7-B309-042A85EBA700}"/>
              </a:ext>
            </a:extLst>
          </p:cNvPr>
          <p:cNvSpPr>
            <a:spLocks noGrp="1"/>
          </p:cNvSpPr>
          <p:nvPr>
            <p:ph type="body" sz="quarter" idx="13"/>
          </p:nvPr>
        </p:nvSpPr>
        <p:spPr>
          <a:xfrm>
            <a:off x="444500" y="2109019"/>
            <a:ext cx="7917835" cy="3609609"/>
          </a:xfrm>
        </p:spPr>
        <p:txBody>
          <a:bodyPr/>
          <a:lstStyle/>
          <a:p>
            <a:r>
              <a:rPr lang="en-US" sz="2400" dirty="0"/>
              <a:t>As an employee of an agent working under Inter City Money Ltd you required to complete AML training before conducting any form of money transfer. As you have direct contact with the customer, you are in the best position to make an informed decision to Know Your Customer (KYC), recognize suspicious activity and report to the Nominated Officer also known as Money Laundering Officer (MLRO). </a:t>
            </a:r>
          </a:p>
          <a:p>
            <a:r>
              <a:rPr lang="en-US" sz="2400" dirty="0"/>
              <a:t>Failure to comply with these basic principles you could be breaking the law and could be subject to civil and/or criminal penalties.</a:t>
            </a:r>
          </a:p>
          <a:p>
            <a:endParaRPr lang="en-US" sz="2400" dirty="0"/>
          </a:p>
        </p:txBody>
      </p:sp>
      <p:sp>
        <p:nvSpPr>
          <p:cNvPr id="2" name="Slide Number Placehold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a:lstStyle/>
          <a:p>
            <a:fld id="{C263D6C4-4840-40CC-AC84-17E24B3B7BDE}" type="slidenum">
              <a:rPr lang="en-US" smtClean="0"/>
              <a:pPr/>
              <a:t>3</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4852" y="2256504"/>
            <a:ext cx="3849329" cy="4423696"/>
          </a:xfrm>
          <a:prstGeom prst="rect">
            <a:avLst/>
          </a:prstGeom>
        </p:spPr>
      </p:pic>
    </p:spTree>
    <p:extLst>
      <p:ext uri="{BB962C8B-B14F-4D97-AF65-F5344CB8AC3E}">
        <p14:creationId xmlns:p14="http://schemas.microsoft.com/office/powerpoint/2010/main" val="3733486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444500" y="542925"/>
            <a:ext cx="11214100" cy="1089529"/>
          </a:xfrm>
        </p:spPr>
        <p:txBody>
          <a:bodyPr/>
          <a:lstStyle/>
          <a:p>
            <a:r>
              <a:rPr lang="en-US" sz="3600" dirty="0"/>
              <a:t>EDD IN CASE OF CUSTOMERS WHO ARE NOT PHYSICALLY PRESENT</a:t>
            </a:r>
          </a:p>
        </p:txBody>
      </p:sp>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a:lstStyle/>
          <a:p>
            <a:fld id="{C263D6C4-4840-40CC-AC84-17E24B3B7BDE}" type="slidenum">
              <a:rPr lang="en-US" smtClean="0"/>
              <a:pPr/>
              <a:t>30</a:t>
            </a:fld>
            <a:endParaRPr lang="en-US" dirty="0"/>
          </a:p>
        </p:txBody>
      </p:sp>
      <p:sp>
        <p:nvSpPr>
          <p:cNvPr id="8" name="Text Placeholder 7">
            <a:extLst>
              <a:ext uri="{FF2B5EF4-FFF2-40B4-BE49-F238E27FC236}">
                <a16:creationId xmlns:a16="http://schemas.microsoft.com/office/drawing/2014/main" id="{47DC4E62-1A34-4F98-A451-214F1808519C}"/>
              </a:ext>
            </a:extLst>
          </p:cNvPr>
          <p:cNvSpPr>
            <a:spLocks noGrp="1"/>
          </p:cNvSpPr>
          <p:nvPr>
            <p:ph type="body" sz="quarter" idx="2"/>
          </p:nvPr>
        </p:nvSpPr>
        <p:spPr>
          <a:xfrm>
            <a:off x="444500" y="1667794"/>
            <a:ext cx="11214100" cy="4556736"/>
          </a:xfrm>
        </p:spPr>
        <p:txBody>
          <a:bodyPr>
            <a:noAutofit/>
          </a:bodyPr>
          <a:lstStyle/>
          <a:p>
            <a:pPr marL="0" indent="0">
              <a:buNone/>
            </a:pPr>
            <a:r>
              <a:rPr lang="en-US" sz="2400" dirty="0"/>
              <a:t>The enhanced due diligence measures for customers who aren’t physically present or non face-to-face, then you must do more due diligence to check their identity, for example:</a:t>
            </a:r>
          </a:p>
          <a:p>
            <a:r>
              <a:rPr lang="en-US" sz="2400" dirty="0"/>
              <a:t>obtaining further information to establish the customer’s identity</a:t>
            </a:r>
          </a:p>
          <a:p>
            <a:r>
              <a:rPr lang="en-US" sz="2400" dirty="0"/>
              <a:t>applying extra measures to check documents supplied by a credit or financial institution</a:t>
            </a:r>
          </a:p>
          <a:p>
            <a:r>
              <a:rPr lang="en-US" sz="2400" dirty="0"/>
              <a:t>making sure that the first payment is made from an account that was opened with a credit institution in the customer’s name</a:t>
            </a:r>
          </a:p>
          <a:p>
            <a:r>
              <a:rPr lang="en-US" sz="2400" dirty="0"/>
              <a:t>finding out where funds have come from and what the purpose of the transaction is (higher risk situations only)</a:t>
            </a:r>
          </a:p>
          <a:p>
            <a:pPr marL="0" indent="0">
              <a:buNone/>
            </a:pPr>
            <a:r>
              <a:rPr lang="en-US" sz="2400" dirty="0"/>
              <a:t>We don’t advice to take non face-to-face transactions as they are deemed very high risk.</a:t>
            </a:r>
          </a:p>
          <a:p>
            <a:pPr marL="0" indent="0">
              <a:buNone/>
            </a:pPr>
            <a:endParaRPr lang="en-US" sz="2400" dirty="0"/>
          </a:p>
        </p:txBody>
      </p:sp>
    </p:spTree>
    <p:extLst>
      <p:ext uri="{BB962C8B-B14F-4D97-AF65-F5344CB8AC3E}">
        <p14:creationId xmlns:p14="http://schemas.microsoft.com/office/powerpoint/2010/main" val="760454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444500" y="542925"/>
            <a:ext cx="11214100" cy="535531"/>
          </a:xfrm>
        </p:spPr>
        <p:txBody>
          <a:bodyPr/>
          <a:lstStyle/>
          <a:p>
            <a:r>
              <a:rPr lang="en-US" dirty="0"/>
              <a:t>POLITICALLY EXPOSED PERSON (PEP)</a:t>
            </a:r>
          </a:p>
        </p:txBody>
      </p:sp>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a:lstStyle/>
          <a:p>
            <a:fld id="{C263D6C4-4840-40CC-AC84-17E24B3B7BDE}" type="slidenum">
              <a:rPr lang="en-US" smtClean="0"/>
              <a:pPr/>
              <a:t>31</a:t>
            </a:fld>
            <a:endParaRPr lang="en-US" dirty="0"/>
          </a:p>
        </p:txBody>
      </p:sp>
      <p:sp>
        <p:nvSpPr>
          <p:cNvPr id="8" name="Text Placeholder 7">
            <a:extLst>
              <a:ext uri="{FF2B5EF4-FFF2-40B4-BE49-F238E27FC236}">
                <a16:creationId xmlns:a16="http://schemas.microsoft.com/office/drawing/2014/main" id="{47DC4E62-1A34-4F98-A451-214F1808519C}"/>
              </a:ext>
            </a:extLst>
          </p:cNvPr>
          <p:cNvSpPr>
            <a:spLocks noGrp="1"/>
          </p:cNvSpPr>
          <p:nvPr>
            <p:ph type="body" sz="quarter" idx="2"/>
          </p:nvPr>
        </p:nvSpPr>
        <p:spPr>
          <a:xfrm>
            <a:off x="444500" y="1667794"/>
            <a:ext cx="10807700" cy="4556736"/>
          </a:xfrm>
        </p:spPr>
        <p:txBody>
          <a:bodyPr>
            <a:noAutofit/>
          </a:bodyPr>
          <a:lstStyle/>
          <a:p>
            <a:pPr marL="0" indent="0">
              <a:buNone/>
            </a:pPr>
            <a:r>
              <a:rPr lang="en-US" sz="2000" b="1" dirty="0"/>
              <a:t>Politically Exposed Person is someone who, through their prominent position or influence, is more susceptible to being involved in bribery or corruption.</a:t>
            </a:r>
            <a:r>
              <a:rPr lang="en-US" sz="2000" dirty="0"/>
              <a:t> Typically one who has been entrusted with one of the following functions:</a:t>
            </a:r>
          </a:p>
          <a:p>
            <a:r>
              <a:rPr lang="en-US" sz="2000" dirty="0"/>
              <a:t>Heads of state, heads of government, ministers and deputy or assistant ministers </a:t>
            </a:r>
          </a:p>
          <a:p>
            <a:r>
              <a:rPr lang="en-US" sz="2000" dirty="0"/>
              <a:t>Members of parliaments </a:t>
            </a:r>
          </a:p>
          <a:p>
            <a:r>
              <a:rPr lang="en-US" sz="2000" dirty="0"/>
              <a:t>Members of supreme courts, of constitutional courts or of other high level judicial bodies </a:t>
            </a:r>
          </a:p>
          <a:p>
            <a:r>
              <a:rPr lang="en-US" sz="2000" dirty="0"/>
              <a:t>Members of courts of auditors or of the boards of central banks </a:t>
            </a:r>
          </a:p>
          <a:p>
            <a:r>
              <a:rPr lang="en-US" sz="2000" dirty="0"/>
              <a:t>Ambassadors, chargés </a:t>
            </a:r>
            <a:r>
              <a:rPr lang="en-US" sz="2000" dirty="0" err="1"/>
              <a:t>d'affaires</a:t>
            </a:r>
            <a:r>
              <a:rPr lang="en-US" sz="2000" dirty="0"/>
              <a:t> and high ranking officers in the armed forces</a:t>
            </a:r>
          </a:p>
          <a:p>
            <a:r>
              <a:rPr lang="en-US" sz="2000" dirty="0"/>
              <a:t>Members of the administrative, management or supervisory bodies of state-owned enterprises </a:t>
            </a:r>
          </a:p>
          <a:p>
            <a:r>
              <a:rPr lang="en-US" sz="2000" dirty="0"/>
              <a:t>Or an immediate family member or business associate of any of the above.</a:t>
            </a:r>
          </a:p>
          <a:p>
            <a:pPr marL="0" indent="0">
              <a:buNone/>
            </a:pPr>
            <a:endParaRPr lang="en-US" sz="2000" dirty="0"/>
          </a:p>
        </p:txBody>
      </p:sp>
    </p:spTree>
    <p:extLst>
      <p:ext uri="{BB962C8B-B14F-4D97-AF65-F5344CB8AC3E}">
        <p14:creationId xmlns:p14="http://schemas.microsoft.com/office/powerpoint/2010/main" val="2687092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444500" y="542925"/>
            <a:ext cx="11214100" cy="1089529"/>
          </a:xfrm>
        </p:spPr>
        <p:txBody>
          <a:bodyPr/>
          <a:lstStyle/>
          <a:p>
            <a:r>
              <a:rPr lang="en-US" sz="3600" dirty="0"/>
              <a:t>EDD WHEN DEALING WITH A POLITICALLY EXPOSED PERSON (PEP)</a:t>
            </a:r>
          </a:p>
        </p:txBody>
      </p:sp>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a:lstStyle/>
          <a:p>
            <a:fld id="{C263D6C4-4840-40CC-AC84-17E24B3B7BDE}" type="slidenum">
              <a:rPr lang="en-US" smtClean="0"/>
              <a:pPr/>
              <a:t>32</a:t>
            </a:fld>
            <a:endParaRPr lang="en-US" dirty="0"/>
          </a:p>
        </p:txBody>
      </p:sp>
      <p:sp>
        <p:nvSpPr>
          <p:cNvPr id="8" name="Text Placeholder 7">
            <a:extLst>
              <a:ext uri="{FF2B5EF4-FFF2-40B4-BE49-F238E27FC236}">
                <a16:creationId xmlns:a16="http://schemas.microsoft.com/office/drawing/2014/main" id="{47DC4E62-1A34-4F98-A451-214F1808519C}"/>
              </a:ext>
            </a:extLst>
          </p:cNvPr>
          <p:cNvSpPr>
            <a:spLocks noGrp="1"/>
          </p:cNvSpPr>
          <p:nvPr>
            <p:ph type="body" sz="quarter" idx="2"/>
          </p:nvPr>
        </p:nvSpPr>
        <p:spPr>
          <a:xfrm>
            <a:off x="444499" y="1667794"/>
            <a:ext cx="11581245" cy="4556736"/>
          </a:xfrm>
        </p:spPr>
        <p:txBody>
          <a:bodyPr>
            <a:normAutofit/>
          </a:bodyPr>
          <a:lstStyle/>
          <a:p>
            <a:pPr marL="0" indent="0">
              <a:buNone/>
            </a:pPr>
            <a:r>
              <a:rPr lang="en-US" sz="2800" b="1" dirty="0"/>
              <a:t>The enhanced due diligence measures when you deal with a politically exposed person (PEPs) are:</a:t>
            </a:r>
          </a:p>
          <a:p>
            <a:r>
              <a:rPr lang="en-US" sz="2800" dirty="0"/>
              <a:t>Making sure that only senior management gives approval for a new business relationship</a:t>
            </a:r>
          </a:p>
          <a:p>
            <a:r>
              <a:rPr lang="en-US" sz="2800" dirty="0"/>
              <a:t>Taking adequate measures to establish where the person’s wealth and the funds involved in the business relationship come from</a:t>
            </a:r>
          </a:p>
          <a:p>
            <a:r>
              <a:rPr lang="en-US" sz="2800" dirty="0"/>
              <a:t>Carrying out stricter ongoing monitoring of the business relationship</a:t>
            </a:r>
          </a:p>
          <a:p>
            <a:pPr marL="0" indent="0">
              <a:buNone/>
            </a:pPr>
            <a:endParaRPr lang="en-US" sz="2800" dirty="0"/>
          </a:p>
        </p:txBody>
      </p:sp>
    </p:spTree>
    <p:extLst>
      <p:ext uri="{BB962C8B-B14F-4D97-AF65-F5344CB8AC3E}">
        <p14:creationId xmlns:p14="http://schemas.microsoft.com/office/powerpoint/2010/main" val="887429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9ABDF-7AFF-4556-A369-83ED6BB7B7CD}"/>
              </a:ext>
            </a:extLst>
          </p:cNvPr>
          <p:cNvSpPr>
            <a:spLocks noGrp="1"/>
          </p:cNvSpPr>
          <p:nvPr>
            <p:ph type="title"/>
          </p:nvPr>
        </p:nvSpPr>
        <p:spPr>
          <a:xfrm>
            <a:off x="444500" y="542925"/>
            <a:ext cx="11214100" cy="8513100"/>
          </a:xfrm>
        </p:spPr>
        <p:txBody>
          <a:bodyPr/>
          <a:lstStyle/>
          <a:p>
            <a:r>
              <a:rPr lang="en-US" dirty="0"/>
              <a:t>EDD Measures for High-Risk Countries</a:t>
            </a:r>
            <a:br>
              <a:rPr lang="en-US" dirty="0"/>
            </a:br>
            <a:br>
              <a:rPr lang="en-US" dirty="0"/>
            </a:br>
            <a:r>
              <a:rPr lang="en-US" sz="2400" dirty="0"/>
              <a:t>Additional Measures to Take if Country is identified as High-Risk Country by EU, FATF or HM Treasury.</a:t>
            </a:r>
            <a:br>
              <a:rPr lang="en-US" dirty="0"/>
            </a:br>
            <a:br>
              <a:rPr lang="en-US" dirty="0"/>
            </a:br>
            <a:r>
              <a:rPr lang="en-US" sz="2400" dirty="0">
                <a:solidFill>
                  <a:srgbClr val="FFC000"/>
                </a:solidFill>
              </a:rPr>
              <a:t>Rest of Risk Factors have been explained in our Risk Assessment Document. </a:t>
            </a:r>
            <a:br>
              <a:rPr lang="en-US" sz="2400" dirty="0">
                <a:solidFill>
                  <a:srgbClr val="C00000"/>
                </a:solidFill>
              </a:rPr>
            </a:br>
            <a:br>
              <a:rPr lang="en-US" sz="2400" dirty="0">
                <a:solidFill>
                  <a:srgbClr val="C00000"/>
                </a:solidFill>
              </a:rPr>
            </a:br>
            <a:r>
              <a:rPr lang="en-US" sz="2400" dirty="0"/>
              <a:t>According to Financial Action Task Force, Due to strategic deficiencies in their regimes to counter money laundering, terrorist financing, and proliferation financing, FATF places PAKISTAN under increased monitoring, it means the Pakistan has committed to resolve swiftly the identified strategic deficiencies within agreed timeframes and is subject to increased monitoring. This list is often externally referred to as the ‘grey list’.</a:t>
            </a:r>
            <a:br>
              <a:rPr lang="en-US" sz="2400" dirty="0"/>
            </a:br>
            <a:r>
              <a:rPr lang="en-US" sz="2400" dirty="0">
                <a:hlinkClick r:id="rId2"/>
              </a:rPr>
              <a:t>http://www.fatf-gafi.org/publications/high-risk-and-other</a:t>
            </a:r>
            <a:r>
              <a:rPr lang="en-US" sz="2400" dirty="0"/>
              <a:t> monitored-jurisdictions/documents/increased-monitoring-june-2020.html</a:t>
            </a:r>
            <a:br>
              <a:rPr lang="en-US" sz="2400" dirty="0"/>
            </a:br>
            <a:br>
              <a:rPr lang="en-US" sz="2400" dirty="0"/>
            </a:br>
            <a:br>
              <a:rPr lang="en-US" sz="2400" dirty="0"/>
            </a:br>
            <a:br>
              <a:rPr lang="en-US" dirty="0"/>
            </a:br>
            <a:br>
              <a:rPr lang="en-US" dirty="0"/>
            </a:br>
            <a:br>
              <a:rPr lang="en-US" dirty="0"/>
            </a:br>
            <a:br>
              <a:rPr lang="en-US" dirty="0"/>
            </a:br>
            <a:endParaRPr lang="en-GB" dirty="0"/>
          </a:p>
        </p:txBody>
      </p:sp>
      <p:sp>
        <p:nvSpPr>
          <p:cNvPr id="3" name="Slide Number Placeholder 2">
            <a:extLst>
              <a:ext uri="{FF2B5EF4-FFF2-40B4-BE49-F238E27FC236}">
                <a16:creationId xmlns:a16="http://schemas.microsoft.com/office/drawing/2014/main" id="{2A0B96A3-C7D9-4FA1-BBC4-32E1017F2BA8}"/>
              </a:ext>
            </a:extLst>
          </p:cNvPr>
          <p:cNvSpPr>
            <a:spLocks noGrp="1"/>
          </p:cNvSpPr>
          <p:nvPr>
            <p:ph type="sldNum" sz="quarter" idx="12"/>
          </p:nvPr>
        </p:nvSpPr>
        <p:spPr/>
        <p:txBody>
          <a:bodyPr/>
          <a:lstStyle/>
          <a:p>
            <a:fld id="{C263D6C4-4840-40CC-AC84-17E24B3B7BDE}" type="slidenum">
              <a:rPr lang="en-US" noProof="0" smtClean="0"/>
              <a:pPr/>
              <a:t>33</a:t>
            </a:fld>
            <a:endParaRPr lang="en-US" noProof="0" dirty="0"/>
          </a:p>
        </p:txBody>
      </p:sp>
    </p:spTree>
    <p:extLst>
      <p:ext uri="{BB962C8B-B14F-4D97-AF65-F5344CB8AC3E}">
        <p14:creationId xmlns:p14="http://schemas.microsoft.com/office/powerpoint/2010/main" val="21087269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9ABDF-7AFF-4556-A369-83ED6BB7B7CD}"/>
              </a:ext>
            </a:extLst>
          </p:cNvPr>
          <p:cNvSpPr>
            <a:spLocks noGrp="1"/>
          </p:cNvSpPr>
          <p:nvPr>
            <p:ph type="title"/>
          </p:nvPr>
        </p:nvSpPr>
        <p:spPr>
          <a:xfrm>
            <a:off x="444500" y="329169"/>
            <a:ext cx="11214100" cy="8485400"/>
          </a:xfrm>
        </p:spPr>
        <p:txBody>
          <a:bodyPr/>
          <a:lstStyle/>
          <a:p>
            <a:r>
              <a:rPr lang="en-GB" sz="2800" dirty="0">
                <a:solidFill>
                  <a:srgbClr val="FFC000"/>
                </a:solidFill>
              </a:rPr>
              <a:t>Additional Measures to Take: </a:t>
            </a:r>
            <a:br>
              <a:rPr lang="en-GB" sz="1400" dirty="0"/>
            </a:br>
            <a:br>
              <a:rPr lang="en-GB" sz="1400" dirty="0"/>
            </a:br>
            <a:br>
              <a:rPr lang="en-GB" sz="1400" dirty="0"/>
            </a:br>
            <a:br>
              <a:rPr lang="en-GB" sz="1400" dirty="0"/>
            </a:br>
            <a:r>
              <a:rPr lang="en-US" sz="2000" dirty="0"/>
              <a:t>In case of HIGH RISK EDD is mandatory and Agents/ICM Staff must do more to verify identity and </a:t>
            </a:r>
            <a:r>
              <a:rPr lang="en-US" sz="2000" dirty="0" err="1"/>
              <a:t>scrutinise</a:t>
            </a:r>
            <a:r>
              <a:rPr lang="en-US" sz="2000" dirty="0"/>
              <a:t> the background and nature of the transactions than for standard customer due diligence. </a:t>
            </a:r>
            <a:br>
              <a:rPr lang="en-US" sz="2000" dirty="0"/>
            </a:br>
            <a:br>
              <a:rPr lang="en-US" sz="2000" dirty="0"/>
            </a:br>
            <a:r>
              <a:rPr lang="en-US" sz="2000" dirty="0"/>
              <a:t>How this goes beyond standard due diligence must be made clear in your risk assessment and procedures. For example: </a:t>
            </a:r>
            <a:br>
              <a:rPr lang="en-US" sz="2000" dirty="0"/>
            </a:br>
            <a:br>
              <a:rPr lang="en-US" sz="2000" dirty="0"/>
            </a:br>
            <a:r>
              <a:rPr lang="en-US" sz="2000" dirty="0"/>
              <a:t>1. Obtain additional information or evidence to establish the identity from independent sources, such as more documentation on identity or address or electronic verification alongside manual checks. </a:t>
            </a:r>
            <a:br>
              <a:rPr lang="en-US" sz="2000" dirty="0"/>
            </a:br>
            <a:r>
              <a:rPr lang="en-US" sz="2000" dirty="0"/>
              <a:t>2. Take additional measures to verify the documents supplied such as by checking them against additional independent sources, or require that copies of the customer’s documentation are certified by a bank, financial institution, lawyer or notary who are competent at document inspection and impostor detection, or a person from a regulated industry or in a position of trust </a:t>
            </a:r>
            <a:br>
              <a:rPr lang="en-US" sz="2000" dirty="0"/>
            </a:br>
            <a:r>
              <a:rPr lang="en-US" sz="2000" dirty="0"/>
              <a:t>3. if receiving payment ensure it is made through a bank account in the name of the person you are dealing with. </a:t>
            </a:r>
            <a:br>
              <a:rPr lang="en-US" sz="2000" dirty="0"/>
            </a:br>
            <a:r>
              <a:rPr lang="en-US" sz="2000" dirty="0"/>
              <a:t>4. take more steps to understand the history, ownership, and financial situation of the parties to the transaction </a:t>
            </a:r>
            <a:br>
              <a:rPr lang="en-US" sz="3600" dirty="0"/>
            </a:br>
            <a:br>
              <a:rPr lang="en-US" sz="3600" dirty="0"/>
            </a:br>
            <a:br>
              <a:rPr lang="en-US" dirty="0"/>
            </a:br>
            <a:br>
              <a:rPr lang="en-US" dirty="0"/>
            </a:br>
            <a:br>
              <a:rPr lang="en-US" dirty="0"/>
            </a:br>
            <a:br>
              <a:rPr lang="en-US" dirty="0"/>
            </a:br>
            <a:endParaRPr lang="en-GB" dirty="0"/>
          </a:p>
        </p:txBody>
      </p:sp>
      <p:sp>
        <p:nvSpPr>
          <p:cNvPr id="3" name="Slide Number Placeholder 2">
            <a:extLst>
              <a:ext uri="{FF2B5EF4-FFF2-40B4-BE49-F238E27FC236}">
                <a16:creationId xmlns:a16="http://schemas.microsoft.com/office/drawing/2014/main" id="{2A0B96A3-C7D9-4FA1-BBC4-32E1017F2BA8}"/>
              </a:ext>
            </a:extLst>
          </p:cNvPr>
          <p:cNvSpPr>
            <a:spLocks noGrp="1"/>
          </p:cNvSpPr>
          <p:nvPr>
            <p:ph type="sldNum" sz="quarter" idx="12"/>
          </p:nvPr>
        </p:nvSpPr>
        <p:spPr/>
        <p:txBody>
          <a:bodyPr/>
          <a:lstStyle/>
          <a:p>
            <a:fld id="{C263D6C4-4840-40CC-AC84-17E24B3B7BDE}" type="slidenum">
              <a:rPr lang="en-US" noProof="0" smtClean="0"/>
              <a:pPr/>
              <a:t>34</a:t>
            </a:fld>
            <a:endParaRPr lang="en-US" noProof="0" dirty="0"/>
          </a:p>
        </p:txBody>
      </p:sp>
    </p:spTree>
    <p:extLst>
      <p:ext uri="{BB962C8B-B14F-4D97-AF65-F5344CB8AC3E}">
        <p14:creationId xmlns:p14="http://schemas.microsoft.com/office/powerpoint/2010/main" val="15762707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9ABDF-7AFF-4556-A369-83ED6BB7B7CD}"/>
              </a:ext>
            </a:extLst>
          </p:cNvPr>
          <p:cNvSpPr>
            <a:spLocks noGrp="1"/>
          </p:cNvSpPr>
          <p:nvPr>
            <p:ph type="title"/>
          </p:nvPr>
        </p:nvSpPr>
        <p:spPr>
          <a:xfrm>
            <a:off x="166255" y="542925"/>
            <a:ext cx="12025745" cy="7599003"/>
          </a:xfrm>
        </p:spPr>
        <p:txBody>
          <a:bodyPr/>
          <a:lstStyle/>
          <a:p>
            <a:r>
              <a:rPr lang="en-US" sz="2300" dirty="0"/>
              <a:t>5. In the case of a politically exposed person establish the source of wealth and source of funds </a:t>
            </a:r>
            <a:br>
              <a:rPr lang="en-US" sz="2300" dirty="0"/>
            </a:br>
            <a:r>
              <a:rPr lang="en-US" sz="2300" dirty="0"/>
              <a:t>6. Carry out more scrutiny of the business relationship and satisfy yourself that it is consistent with the stated purpose. </a:t>
            </a:r>
            <a:br>
              <a:rPr lang="en-US" sz="2300" dirty="0"/>
            </a:br>
            <a:r>
              <a:rPr lang="en-US" sz="2300" dirty="0"/>
              <a:t>7. Measures which must be taken when either party to a business relationship, or relevant transaction is established in a high-risk third country (a business is established in a country if they are incorporated there, is their principal place of business, or they are regulated there as a financial or credit institution; an individual is established in a country if they are resident there) </a:t>
            </a:r>
            <a:br>
              <a:rPr lang="en-US" sz="2300" dirty="0"/>
            </a:br>
            <a:r>
              <a:rPr lang="en-US" sz="2300" dirty="0"/>
              <a:t>8. Obtain additional information on the customer and the customer’s beneficial owner </a:t>
            </a:r>
            <a:br>
              <a:rPr lang="en-US" sz="2300" dirty="0"/>
            </a:br>
            <a:r>
              <a:rPr lang="en-US" sz="2300" dirty="0"/>
              <a:t>9. Obtain additional information on the intended nature of the business relationship </a:t>
            </a:r>
            <a:br>
              <a:rPr lang="en-US" sz="2300" dirty="0"/>
            </a:br>
            <a:r>
              <a:rPr lang="en-US" sz="2300" dirty="0"/>
              <a:t>10.Obtain information on the source of funds of the customer and of the customer’s beneficial owner </a:t>
            </a:r>
            <a:br>
              <a:rPr lang="en-US" sz="2300" dirty="0"/>
            </a:br>
            <a:r>
              <a:rPr lang="en-US" sz="2300" dirty="0"/>
              <a:t>11. Obtain information on the reasons for the transaction </a:t>
            </a:r>
            <a:br>
              <a:rPr lang="en-US" sz="2300" dirty="0"/>
            </a:br>
            <a:r>
              <a:rPr lang="en-US" sz="2300" dirty="0"/>
              <a:t>12. Obtain the approval of senior management for establishing or continuing the business relationship</a:t>
            </a:r>
            <a:br>
              <a:rPr lang="en-US" sz="2300" dirty="0"/>
            </a:br>
            <a:r>
              <a:rPr lang="en-US" sz="2300" dirty="0"/>
              <a:t>13. Enhance monitoring of the business relationship by increasing the number and timing of controls applied, and select patterns of transactions which require further examination</a:t>
            </a:r>
            <a:br>
              <a:rPr lang="en-US" sz="2400" dirty="0"/>
            </a:br>
            <a:br>
              <a:rPr lang="en-US" dirty="0"/>
            </a:br>
            <a:br>
              <a:rPr lang="en-US" dirty="0"/>
            </a:br>
            <a:br>
              <a:rPr lang="en-US" dirty="0"/>
            </a:br>
            <a:endParaRPr lang="en-GB" dirty="0"/>
          </a:p>
        </p:txBody>
      </p:sp>
      <p:sp>
        <p:nvSpPr>
          <p:cNvPr id="3" name="Slide Number Placeholder 2">
            <a:extLst>
              <a:ext uri="{FF2B5EF4-FFF2-40B4-BE49-F238E27FC236}">
                <a16:creationId xmlns:a16="http://schemas.microsoft.com/office/drawing/2014/main" id="{2A0B96A3-C7D9-4FA1-BBC4-32E1017F2BA8}"/>
              </a:ext>
            </a:extLst>
          </p:cNvPr>
          <p:cNvSpPr>
            <a:spLocks noGrp="1"/>
          </p:cNvSpPr>
          <p:nvPr>
            <p:ph type="sldNum" sz="quarter" idx="12"/>
          </p:nvPr>
        </p:nvSpPr>
        <p:spPr/>
        <p:txBody>
          <a:bodyPr/>
          <a:lstStyle/>
          <a:p>
            <a:fld id="{C263D6C4-4840-40CC-AC84-17E24B3B7BDE}" type="slidenum">
              <a:rPr lang="en-US" noProof="0" smtClean="0"/>
              <a:pPr/>
              <a:t>35</a:t>
            </a:fld>
            <a:endParaRPr lang="en-US" noProof="0" dirty="0"/>
          </a:p>
        </p:txBody>
      </p:sp>
    </p:spTree>
    <p:extLst>
      <p:ext uri="{BB962C8B-B14F-4D97-AF65-F5344CB8AC3E}">
        <p14:creationId xmlns:p14="http://schemas.microsoft.com/office/powerpoint/2010/main" val="27740058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EB9AB2A-4FA8-4060-B189-91882C98B2E5}"/>
              </a:ext>
            </a:extLst>
          </p:cNvPr>
          <p:cNvSpPr>
            <a:spLocks noGrp="1"/>
          </p:cNvSpPr>
          <p:nvPr>
            <p:ph type="sldNum" sz="quarter" idx="12"/>
          </p:nvPr>
        </p:nvSpPr>
        <p:spPr/>
        <p:txBody>
          <a:bodyPr/>
          <a:lstStyle/>
          <a:p>
            <a:fld id="{C263D6C4-4840-40CC-AC84-17E24B3B7BDE}" type="slidenum">
              <a:rPr lang="en-US" noProof="0" smtClean="0"/>
              <a:pPr/>
              <a:t>36</a:t>
            </a:fld>
            <a:endParaRPr lang="en-US" noProof="0" dirty="0"/>
          </a:p>
        </p:txBody>
      </p:sp>
      <p:sp>
        <p:nvSpPr>
          <p:cNvPr id="8" name="TextBox 7">
            <a:extLst>
              <a:ext uri="{FF2B5EF4-FFF2-40B4-BE49-F238E27FC236}">
                <a16:creationId xmlns:a16="http://schemas.microsoft.com/office/drawing/2014/main" id="{165E8107-799D-4D77-9CA7-4856952F1904}"/>
              </a:ext>
            </a:extLst>
          </p:cNvPr>
          <p:cNvSpPr txBox="1"/>
          <p:nvPr/>
        </p:nvSpPr>
        <p:spPr>
          <a:xfrm>
            <a:off x="444500" y="498765"/>
            <a:ext cx="11214100" cy="5509200"/>
          </a:xfrm>
          <a:prstGeom prst="rect">
            <a:avLst/>
          </a:prstGeom>
          <a:noFill/>
        </p:spPr>
        <p:txBody>
          <a:bodyPr wrap="square" rtlCol="0">
            <a:spAutoFit/>
          </a:bodyPr>
          <a:lstStyle/>
          <a:p>
            <a:pPr algn="just"/>
            <a:r>
              <a:rPr lang="en-US" sz="3600" b="1" dirty="0">
                <a:solidFill>
                  <a:schemeClr val="bg1"/>
                </a:solidFill>
                <a:latin typeface="Gill Sans MT" panose="020B0502020104020203" pitchFamily="34" charset="0"/>
                <a:cs typeface="Aharoni" panose="02010803020104030203" pitchFamily="2" charset="-79"/>
              </a:rPr>
              <a:t>As of 2019, FATF has blacklisted </a:t>
            </a:r>
            <a:r>
              <a:rPr lang="en-US" sz="3600" b="1" dirty="0">
                <a:solidFill>
                  <a:srgbClr val="FFC000"/>
                </a:solidFill>
                <a:latin typeface="Gill Sans MT" panose="020B0502020104020203" pitchFamily="34" charset="0"/>
                <a:cs typeface="Aharoni" panose="02010803020104030203" pitchFamily="2" charset="-79"/>
              </a:rPr>
              <a:t>North Korea </a:t>
            </a:r>
            <a:r>
              <a:rPr lang="en-US" sz="3600" b="1" dirty="0">
                <a:solidFill>
                  <a:schemeClr val="bg1"/>
                </a:solidFill>
                <a:latin typeface="Gill Sans MT" panose="020B0502020104020203" pitchFamily="34" charset="0"/>
                <a:cs typeface="Aharoni" panose="02010803020104030203" pitchFamily="2" charset="-79"/>
              </a:rPr>
              <a:t>and </a:t>
            </a:r>
            <a:r>
              <a:rPr lang="en-US" sz="3600" b="1" dirty="0">
                <a:solidFill>
                  <a:srgbClr val="FFC000"/>
                </a:solidFill>
                <a:latin typeface="Gill Sans MT" panose="020B0502020104020203" pitchFamily="34" charset="0"/>
                <a:cs typeface="Aharoni" panose="02010803020104030203" pitchFamily="2" charset="-79"/>
              </a:rPr>
              <a:t>Iran</a:t>
            </a:r>
            <a:r>
              <a:rPr lang="en-US" sz="3600" b="1" dirty="0">
                <a:solidFill>
                  <a:schemeClr val="bg1"/>
                </a:solidFill>
                <a:latin typeface="Gill Sans MT" panose="020B0502020104020203" pitchFamily="34" charset="0"/>
                <a:cs typeface="Aharoni" panose="02010803020104030203" pitchFamily="2" charset="-79"/>
              </a:rPr>
              <a:t> over terror financing. </a:t>
            </a:r>
          </a:p>
          <a:p>
            <a:pPr algn="just"/>
            <a:endParaRPr lang="en-US" sz="2000" b="1" dirty="0">
              <a:solidFill>
                <a:schemeClr val="bg1"/>
              </a:solidFill>
            </a:endParaRPr>
          </a:p>
          <a:p>
            <a:pPr algn="just"/>
            <a:r>
              <a:rPr lang="en-US" sz="2400" b="1" dirty="0">
                <a:solidFill>
                  <a:schemeClr val="bg1"/>
                </a:solidFill>
              </a:rPr>
              <a:t>Jurisdictions under Increased Monitoring - June 2021</a:t>
            </a:r>
          </a:p>
          <a:p>
            <a:pPr algn="just"/>
            <a:endParaRPr lang="en-US" sz="2000" b="1" dirty="0">
              <a:solidFill>
                <a:schemeClr val="bg1"/>
              </a:solidFill>
            </a:endParaRPr>
          </a:p>
          <a:p>
            <a:pPr algn="just"/>
            <a:r>
              <a:rPr lang="en-US" sz="2800" b="1" dirty="0">
                <a:solidFill>
                  <a:srgbClr val="FFC000"/>
                </a:solidFill>
              </a:rPr>
              <a:t>Jurisdictions with strategic deficiencies</a:t>
            </a:r>
          </a:p>
          <a:p>
            <a:pPr algn="just"/>
            <a:endParaRPr lang="en-US" sz="2000" b="1" dirty="0">
              <a:solidFill>
                <a:schemeClr val="bg1"/>
              </a:solidFill>
            </a:endParaRPr>
          </a:p>
          <a:p>
            <a:pPr algn="just"/>
            <a:r>
              <a:rPr lang="en-US" sz="2000" b="1" dirty="0">
                <a:solidFill>
                  <a:schemeClr val="bg1"/>
                </a:solidFill>
                <a:latin typeface="Gill Sans MT" panose="020B0502020104020203" pitchFamily="34" charset="0"/>
                <a:cs typeface="Aharoni" panose="02010803020104030203" pitchFamily="2" charset="-79"/>
              </a:rPr>
              <a:t>Albania, Barbados, Botswana, Burkina Faso, Cambodia, Cayman Islands, Haiti, Jamaica, Malta, Mauritius, Morocco, Myanmar, Nicaragua, Pakistan, Panama, Philippines, Senegal, South Sudan, Syria, Uganda, Yemen, Zimbabwe</a:t>
            </a:r>
          </a:p>
          <a:p>
            <a:pPr algn="just"/>
            <a:endParaRPr lang="en-US" sz="2000" b="1" dirty="0">
              <a:solidFill>
                <a:schemeClr val="bg1"/>
              </a:solidFill>
              <a:latin typeface="Gill Sans MT" panose="020B0502020104020203" pitchFamily="34" charset="0"/>
              <a:cs typeface="Aharoni" panose="02010803020104030203" pitchFamily="2" charset="-79"/>
            </a:endParaRPr>
          </a:p>
          <a:p>
            <a:pPr algn="just"/>
            <a:r>
              <a:rPr lang="en-US" sz="2800" b="1" dirty="0">
                <a:solidFill>
                  <a:srgbClr val="FFC000"/>
                </a:solidFill>
              </a:rPr>
              <a:t>Jurisdiction no longer subject to increased monitoring</a:t>
            </a:r>
          </a:p>
          <a:p>
            <a:pPr algn="just"/>
            <a:endParaRPr lang="en-US" sz="2000" b="1" dirty="0">
              <a:solidFill>
                <a:srgbClr val="FFC000"/>
              </a:solidFill>
            </a:endParaRPr>
          </a:p>
          <a:p>
            <a:pPr algn="just"/>
            <a:r>
              <a:rPr lang="en-US" sz="2000" b="1" dirty="0">
                <a:solidFill>
                  <a:schemeClr val="bg1"/>
                </a:solidFill>
                <a:latin typeface="Gill Sans MT" panose="020B0502020104020203" pitchFamily="34" charset="0"/>
                <a:cs typeface="Aharoni" panose="02010803020104030203" pitchFamily="2" charset="-79"/>
                <a:hlinkClick r:id="rId2">
                  <a:extLst>
                    <a:ext uri="{A12FA001-AC4F-418D-AE19-62706E023703}">
                      <ahyp:hlinkClr xmlns:ahyp="http://schemas.microsoft.com/office/drawing/2018/hyperlinkcolor" val="tx"/>
                    </a:ext>
                  </a:extLst>
                </a:hlinkClick>
              </a:rPr>
              <a:t>Ghana</a:t>
            </a:r>
            <a:endParaRPr lang="en-US" sz="2000" b="1" dirty="0">
              <a:solidFill>
                <a:schemeClr val="bg1"/>
              </a:solidFill>
              <a:latin typeface="Gill Sans MT" panose="020B0502020104020203" pitchFamily="34" charset="0"/>
              <a:cs typeface="Aharoni" panose="02010803020104030203" pitchFamily="2" charset="-79"/>
            </a:endParaRPr>
          </a:p>
          <a:p>
            <a:pPr algn="just"/>
            <a:endParaRPr lang="en-US" sz="1600" b="1" dirty="0">
              <a:solidFill>
                <a:schemeClr val="bg1"/>
              </a:solidFill>
              <a:latin typeface="Gill Sans MT" panose="020B0502020104020203" pitchFamily="34" charset="0"/>
              <a:cs typeface="Aharoni" panose="02010803020104030203" pitchFamily="2" charset="-79"/>
            </a:endParaRPr>
          </a:p>
        </p:txBody>
      </p:sp>
    </p:spTree>
    <p:extLst>
      <p:ext uri="{BB962C8B-B14F-4D97-AF65-F5344CB8AC3E}">
        <p14:creationId xmlns:p14="http://schemas.microsoft.com/office/powerpoint/2010/main" val="13938574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BD8413-C238-49D7-A4E1-E8FEF1811A0E}"/>
              </a:ext>
            </a:extLst>
          </p:cNvPr>
          <p:cNvSpPr>
            <a:spLocks noGrp="1"/>
          </p:cNvSpPr>
          <p:nvPr>
            <p:ph type="title"/>
          </p:nvPr>
        </p:nvSpPr>
        <p:spPr>
          <a:xfrm>
            <a:off x="555013" y="2597727"/>
            <a:ext cx="7781544" cy="859055"/>
          </a:xfrm>
        </p:spPr>
        <p:txBody>
          <a:bodyPr>
            <a:normAutofit fontScale="90000"/>
          </a:bodyPr>
          <a:lstStyle/>
          <a:p>
            <a:r>
              <a:rPr lang="en-US" dirty="0"/>
              <a:t>IDENTIFICATION TRAINING</a:t>
            </a:r>
          </a:p>
        </p:txBody>
      </p:sp>
      <p:sp>
        <p:nvSpPr>
          <p:cNvPr id="2" name="Slide Number Placeholder 1">
            <a:extLst>
              <a:ext uri="{FF2B5EF4-FFF2-40B4-BE49-F238E27FC236}">
                <a16:creationId xmlns:a16="http://schemas.microsoft.com/office/drawing/2014/main" id="{0B24BF10-2B55-43AB-9F77-F1A1410384A9}"/>
              </a:ext>
            </a:extLst>
          </p:cNvPr>
          <p:cNvSpPr>
            <a:spLocks noGrp="1"/>
          </p:cNvSpPr>
          <p:nvPr>
            <p:ph type="sldNum" sz="quarter" idx="12"/>
          </p:nvPr>
        </p:nvSpPr>
        <p:spPr/>
        <p:txBody>
          <a:bodyPr/>
          <a:lstStyle/>
          <a:p>
            <a:fld id="{C263D6C4-4840-40CC-AC84-17E24B3B7BDE}" type="slidenum">
              <a:rPr lang="en-US" smtClean="0"/>
              <a:pPr/>
              <a:t>37</a:t>
            </a:fld>
            <a:endParaRPr lang="en-US" dirty="0"/>
          </a:p>
        </p:txBody>
      </p:sp>
    </p:spTree>
    <p:extLst>
      <p:ext uri="{BB962C8B-B14F-4D97-AF65-F5344CB8AC3E}">
        <p14:creationId xmlns:p14="http://schemas.microsoft.com/office/powerpoint/2010/main" val="3594050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444500" y="542925"/>
            <a:ext cx="11214100" cy="646331"/>
          </a:xfrm>
        </p:spPr>
        <p:txBody>
          <a:bodyPr/>
          <a:lstStyle/>
          <a:p>
            <a:r>
              <a:rPr lang="en-US" sz="4000" dirty="0"/>
              <a:t>IDENTIFICATION</a:t>
            </a:r>
          </a:p>
        </p:txBody>
      </p:sp>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a:lstStyle/>
          <a:p>
            <a:fld id="{C263D6C4-4840-40CC-AC84-17E24B3B7BDE}" type="slidenum">
              <a:rPr lang="en-US" smtClean="0"/>
              <a:pPr/>
              <a:t>38</a:t>
            </a:fld>
            <a:endParaRPr lang="en-US" dirty="0"/>
          </a:p>
        </p:txBody>
      </p:sp>
      <p:sp>
        <p:nvSpPr>
          <p:cNvPr id="8" name="Text Placeholder 7">
            <a:extLst>
              <a:ext uri="{FF2B5EF4-FFF2-40B4-BE49-F238E27FC236}">
                <a16:creationId xmlns:a16="http://schemas.microsoft.com/office/drawing/2014/main" id="{47DC4E62-1A34-4F98-A451-214F1808519C}"/>
              </a:ext>
            </a:extLst>
          </p:cNvPr>
          <p:cNvSpPr>
            <a:spLocks noGrp="1"/>
          </p:cNvSpPr>
          <p:nvPr>
            <p:ph type="body" sz="quarter" idx="2"/>
          </p:nvPr>
        </p:nvSpPr>
        <p:spPr>
          <a:xfrm>
            <a:off x="444500" y="1447455"/>
            <a:ext cx="6371936" cy="4710973"/>
          </a:xfrm>
        </p:spPr>
        <p:txBody>
          <a:bodyPr>
            <a:normAutofit/>
          </a:bodyPr>
          <a:lstStyle/>
          <a:p>
            <a:pPr marL="0" indent="0">
              <a:buNone/>
            </a:pPr>
            <a:r>
              <a:rPr lang="en-US" sz="2800" dirty="0"/>
              <a:t>There are specific requirements on what types of identification are acceptable for financial transactions. Management and staff is responsible for knowing and complying with the rules specific to their location.</a:t>
            </a:r>
          </a:p>
          <a:p>
            <a:pPr marL="0" indent="0">
              <a:buNone/>
            </a:pPr>
            <a:endParaRPr lang="en-US" sz="2800" dirty="0"/>
          </a:p>
          <a:p>
            <a:pPr marL="0" lvl="0" indent="0">
              <a:buNone/>
            </a:pPr>
            <a:r>
              <a:rPr lang="en-US" sz="2800" dirty="0"/>
              <a:t>Sender has to be identified through an acceptable ID document to send transactions regardless of transaction size.</a:t>
            </a:r>
            <a:endParaRPr lang="en-GB" sz="2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3864" y="1565564"/>
            <a:ext cx="5039590" cy="4475018"/>
          </a:xfrm>
          <a:prstGeom prst="rect">
            <a:avLst/>
          </a:prstGeom>
        </p:spPr>
      </p:pic>
    </p:spTree>
    <p:extLst>
      <p:ext uri="{BB962C8B-B14F-4D97-AF65-F5344CB8AC3E}">
        <p14:creationId xmlns:p14="http://schemas.microsoft.com/office/powerpoint/2010/main" val="1914509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444500" y="542925"/>
            <a:ext cx="11214100" cy="646331"/>
          </a:xfrm>
        </p:spPr>
        <p:txBody>
          <a:bodyPr/>
          <a:lstStyle/>
          <a:p>
            <a:r>
              <a:rPr lang="en-US" sz="4000" dirty="0"/>
              <a:t>DOCUMENTS FOR ACCEPTABLE IDENTIFICATION</a:t>
            </a:r>
          </a:p>
        </p:txBody>
      </p:sp>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a:lstStyle/>
          <a:p>
            <a:fld id="{C263D6C4-4840-40CC-AC84-17E24B3B7BDE}" type="slidenum">
              <a:rPr lang="en-US" smtClean="0"/>
              <a:pPr/>
              <a:t>39</a:t>
            </a:fld>
            <a:endParaRPr lang="en-US" dirty="0"/>
          </a:p>
        </p:txBody>
      </p:sp>
      <p:sp>
        <p:nvSpPr>
          <p:cNvPr id="8" name="Text Placeholder 7">
            <a:extLst>
              <a:ext uri="{FF2B5EF4-FFF2-40B4-BE49-F238E27FC236}">
                <a16:creationId xmlns:a16="http://schemas.microsoft.com/office/drawing/2014/main" id="{47DC4E62-1A34-4F98-A451-214F1808519C}"/>
              </a:ext>
            </a:extLst>
          </p:cNvPr>
          <p:cNvSpPr>
            <a:spLocks noGrp="1"/>
          </p:cNvSpPr>
          <p:nvPr>
            <p:ph type="body" sz="quarter" idx="2"/>
          </p:nvPr>
        </p:nvSpPr>
        <p:spPr>
          <a:xfrm>
            <a:off x="444499" y="1447455"/>
            <a:ext cx="11428845" cy="4710973"/>
          </a:xfrm>
        </p:spPr>
        <p:txBody>
          <a:bodyPr>
            <a:normAutofit/>
          </a:bodyPr>
          <a:lstStyle/>
          <a:p>
            <a:pPr marL="0" indent="0">
              <a:buNone/>
            </a:pPr>
            <a:r>
              <a:rPr lang="en-US" sz="2400" dirty="0"/>
              <a:t>Acceptable IDs must be original, currently valid government-issued identification documents with a photograph; for example,</a:t>
            </a:r>
          </a:p>
          <a:p>
            <a:pPr marL="0" indent="0">
              <a:buNone/>
            </a:pPr>
            <a:endParaRPr lang="en-US" sz="2400" dirty="0"/>
          </a:p>
          <a:p>
            <a:pPr marL="0" indent="0">
              <a:buNone/>
            </a:pPr>
            <a:r>
              <a:rPr lang="en-US" sz="2800" b="1" dirty="0"/>
              <a:t>Proof of full name, place and date of birth:-</a:t>
            </a:r>
          </a:p>
          <a:p>
            <a:pPr marL="0" indent="0">
              <a:buNone/>
            </a:pPr>
            <a:endParaRPr lang="en-US" sz="2400" dirty="0"/>
          </a:p>
          <a:p>
            <a:r>
              <a:rPr lang="en-US" sz="2000" dirty="0"/>
              <a:t>Current signed passport</a:t>
            </a:r>
          </a:p>
          <a:p>
            <a:r>
              <a:rPr lang="en-US" sz="2000" dirty="0"/>
              <a:t>Current full photo card driving license (UK only)</a:t>
            </a:r>
          </a:p>
          <a:p>
            <a:r>
              <a:rPr lang="en-US" sz="2000" dirty="0"/>
              <a:t>National Identity Card (EU only with the exception of UK)</a:t>
            </a:r>
          </a:p>
          <a:p>
            <a:r>
              <a:rPr lang="en-US" sz="2000" dirty="0"/>
              <a:t>Inland Revenue Card</a:t>
            </a:r>
          </a:p>
          <a:p>
            <a:r>
              <a:rPr lang="en-US" sz="2000" dirty="0"/>
              <a:t>ID Card by the electoral office of Northern Ireland</a:t>
            </a:r>
          </a:p>
          <a:p>
            <a:pPr marL="0" indent="0">
              <a:buNone/>
            </a:pPr>
            <a:endParaRPr lang="en-US" sz="2000" dirty="0"/>
          </a:p>
        </p:txBody>
      </p:sp>
    </p:spTree>
    <p:extLst>
      <p:ext uri="{BB962C8B-B14F-4D97-AF65-F5344CB8AC3E}">
        <p14:creationId xmlns:p14="http://schemas.microsoft.com/office/powerpoint/2010/main" val="481237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179B88-D43C-4A31-9A52-3498E9430782}"/>
              </a:ext>
            </a:extLst>
          </p:cNvPr>
          <p:cNvSpPr>
            <a:spLocks noGrp="1"/>
          </p:cNvSpPr>
          <p:nvPr>
            <p:ph type="title"/>
          </p:nvPr>
        </p:nvSpPr>
        <p:spPr>
          <a:xfrm>
            <a:off x="691579" y="2812142"/>
            <a:ext cx="7781544" cy="859055"/>
          </a:xfrm>
        </p:spPr>
        <p:txBody>
          <a:bodyPr>
            <a:normAutofit/>
          </a:bodyPr>
          <a:lstStyle/>
          <a:p>
            <a:r>
              <a:rPr lang="en-US" dirty="0"/>
              <a:t>MONEY LAUNDERING</a:t>
            </a:r>
          </a:p>
        </p:txBody>
      </p:sp>
      <p:sp>
        <p:nvSpPr>
          <p:cNvPr id="2" name="Slide Number Placeholder 1">
            <a:extLst>
              <a:ext uri="{FF2B5EF4-FFF2-40B4-BE49-F238E27FC236}">
                <a16:creationId xmlns:a16="http://schemas.microsoft.com/office/drawing/2014/main" id="{8B065C75-272B-4BB5-BA23-D80E8654D621}"/>
              </a:ext>
            </a:extLst>
          </p:cNvPr>
          <p:cNvSpPr>
            <a:spLocks noGrp="1"/>
          </p:cNvSpPr>
          <p:nvPr>
            <p:ph type="sldNum" sz="quarter" idx="12"/>
          </p:nvPr>
        </p:nvSpPr>
        <p:spPr/>
        <p:txBody>
          <a:bodyPr/>
          <a:lstStyle/>
          <a:p>
            <a:fld id="{C263D6C4-4840-40CC-AC84-17E24B3B7BDE}" type="slidenum">
              <a:rPr lang="en-US" smtClean="0"/>
              <a:pPr/>
              <a:t>4</a:t>
            </a:fld>
            <a:endParaRPr lang="en-US" dirty="0"/>
          </a:p>
        </p:txBody>
      </p:sp>
    </p:spTree>
    <p:extLst>
      <p:ext uri="{BB962C8B-B14F-4D97-AF65-F5344CB8AC3E}">
        <p14:creationId xmlns:p14="http://schemas.microsoft.com/office/powerpoint/2010/main" val="2521272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444500" y="542925"/>
            <a:ext cx="11214100" cy="590931"/>
          </a:xfrm>
        </p:spPr>
        <p:txBody>
          <a:bodyPr/>
          <a:lstStyle/>
          <a:p>
            <a:r>
              <a:rPr lang="en-US" sz="3600" dirty="0"/>
              <a:t>DOCUMENTS FOR ACCEPTABLE IDENTIFICATION</a:t>
            </a:r>
          </a:p>
        </p:txBody>
      </p:sp>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a:lstStyle/>
          <a:p>
            <a:fld id="{C263D6C4-4840-40CC-AC84-17E24B3B7BDE}" type="slidenum">
              <a:rPr lang="en-US" smtClean="0"/>
              <a:pPr/>
              <a:t>40</a:t>
            </a:fld>
            <a:endParaRPr lang="en-US" dirty="0"/>
          </a:p>
        </p:txBody>
      </p:sp>
      <p:sp>
        <p:nvSpPr>
          <p:cNvPr id="8" name="Text Placeholder 7">
            <a:extLst>
              <a:ext uri="{FF2B5EF4-FFF2-40B4-BE49-F238E27FC236}">
                <a16:creationId xmlns:a16="http://schemas.microsoft.com/office/drawing/2014/main" id="{47DC4E62-1A34-4F98-A451-214F1808519C}"/>
              </a:ext>
            </a:extLst>
          </p:cNvPr>
          <p:cNvSpPr>
            <a:spLocks noGrp="1"/>
          </p:cNvSpPr>
          <p:nvPr>
            <p:ph type="body" sz="quarter" idx="2"/>
          </p:nvPr>
        </p:nvSpPr>
        <p:spPr>
          <a:xfrm>
            <a:off x="444500" y="1447455"/>
            <a:ext cx="10807700" cy="4710973"/>
          </a:xfrm>
        </p:spPr>
        <p:txBody>
          <a:bodyPr>
            <a:normAutofit/>
          </a:bodyPr>
          <a:lstStyle/>
          <a:p>
            <a:pPr marL="0" indent="0">
              <a:buNone/>
            </a:pPr>
            <a:r>
              <a:rPr lang="en-US" sz="3600" b="1" dirty="0"/>
              <a:t>Proof of Current/permanent Residential Address:-</a:t>
            </a:r>
          </a:p>
          <a:p>
            <a:pPr marL="0" indent="0">
              <a:buNone/>
            </a:pPr>
            <a:endParaRPr lang="en-US" sz="3200" dirty="0"/>
          </a:p>
          <a:p>
            <a:r>
              <a:rPr lang="en-US" sz="2800" dirty="0"/>
              <a:t>Utilities bill dated within the last three months</a:t>
            </a:r>
          </a:p>
          <a:p>
            <a:r>
              <a:rPr lang="en-US" sz="2800" dirty="0"/>
              <a:t>Current UK full or provisional photo card drivers license (If not used as proof for identification purpose)</a:t>
            </a:r>
          </a:p>
          <a:p>
            <a:r>
              <a:rPr lang="en-US" sz="2800" dirty="0"/>
              <a:t>Bank, building society, or credit union statement dated within the last three months</a:t>
            </a:r>
          </a:p>
          <a:p>
            <a:pPr marL="0" indent="0">
              <a:buNone/>
            </a:pPr>
            <a:endParaRPr lang="en-US" sz="2800" dirty="0"/>
          </a:p>
        </p:txBody>
      </p:sp>
    </p:spTree>
    <p:extLst>
      <p:ext uri="{BB962C8B-B14F-4D97-AF65-F5344CB8AC3E}">
        <p14:creationId xmlns:p14="http://schemas.microsoft.com/office/powerpoint/2010/main" val="3252305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444500" y="542925"/>
            <a:ext cx="11214100" cy="646331"/>
          </a:xfrm>
        </p:spPr>
        <p:txBody>
          <a:bodyPr/>
          <a:lstStyle/>
          <a:p>
            <a:r>
              <a:rPr lang="en-US" sz="4000" dirty="0"/>
              <a:t>AGE FOR CONDUCTING TRANSACTION</a:t>
            </a:r>
          </a:p>
        </p:txBody>
      </p:sp>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a:lstStyle/>
          <a:p>
            <a:fld id="{C263D6C4-4840-40CC-AC84-17E24B3B7BDE}" type="slidenum">
              <a:rPr lang="en-US" smtClean="0"/>
              <a:pPr/>
              <a:t>41</a:t>
            </a:fld>
            <a:endParaRPr lang="en-US" dirty="0"/>
          </a:p>
        </p:txBody>
      </p:sp>
      <p:sp>
        <p:nvSpPr>
          <p:cNvPr id="8" name="Text Placeholder 7">
            <a:extLst>
              <a:ext uri="{FF2B5EF4-FFF2-40B4-BE49-F238E27FC236}">
                <a16:creationId xmlns:a16="http://schemas.microsoft.com/office/drawing/2014/main" id="{47DC4E62-1A34-4F98-A451-214F1808519C}"/>
              </a:ext>
            </a:extLst>
          </p:cNvPr>
          <p:cNvSpPr>
            <a:spLocks noGrp="1"/>
          </p:cNvSpPr>
          <p:nvPr>
            <p:ph type="body" sz="quarter" idx="2"/>
          </p:nvPr>
        </p:nvSpPr>
        <p:spPr>
          <a:xfrm>
            <a:off x="444500" y="1634836"/>
            <a:ext cx="5776191" cy="4523592"/>
          </a:xfrm>
        </p:spPr>
        <p:txBody>
          <a:bodyPr>
            <a:normAutofit/>
          </a:bodyPr>
          <a:lstStyle/>
          <a:p>
            <a:pPr marL="0" indent="0">
              <a:buNone/>
            </a:pPr>
            <a:r>
              <a:rPr lang="en-US" sz="3200" b="1" dirty="0"/>
              <a:t>Consumers conducting transactions must be at the age of majority, which is 18 or older in UK.</a:t>
            </a:r>
          </a:p>
          <a:p>
            <a:pPr marL="0" indent="0">
              <a:buNone/>
            </a:pPr>
            <a:endParaRPr lang="en-US"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6545" y="1634836"/>
            <a:ext cx="4544291" cy="4350328"/>
          </a:xfrm>
          <a:prstGeom prst="rect">
            <a:avLst/>
          </a:prstGeom>
        </p:spPr>
      </p:pic>
    </p:spTree>
    <p:extLst>
      <p:ext uri="{BB962C8B-B14F-4D97-AF65-F5344CB8AC3E}">
        <p14:creationId xmlns:p14="http://schemas.microsoft.com/office/powerpoint/2010/main" val="4180641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444500" y="542925"/>
            <a:ext cx="11214100" cy="1089529"/>
          </a:xfrm>
        </p:spPr>
        <p:txBody>
          <a:bodyPr/>
          <a:lstStyle/>
          <a:p>
            <a:r>
              <a:rPr lang="en-US" sz="3600" dirty="0"/>
              <a:t>TRANSACTION GET REFUSED BECAUSE OF THE FOLLOWING REASONS</a:t>
            </a:r>
          </a:p>
        </p:txBody>
      </p:sp>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a:lstStyle/>
          <a:p>
            <a:fld id="{C263D6C4-4840-40CC-AC84-17E24B3B7BDE}" type="slidenum">
              <a:rPr lang="en-US" smtClean="0"/>
              <a:pPr/>
              <a:t>42</a:t>
            </a:fld>
            <a:endParaRPr lang="en-US" dirty="0"/>
          </a:p>
        </p:txBody>
      </p:sp>
      <p:sp>
        <p:nvSpPr>
          <p:cNvPr id="8" name="Text Placeholder 7">
            <a:extLst>
              <a:ext uri="{FF2B5EF4-FFF2-40B4-BE49-F238E27FC236}">
                <a16:creationId xmlns:a16="http://schemas.microsoft.com/office/drawing/2014/main" id="{47DC4E62-1A34-4F98-A451-214F1808519C}"/>
              </a:ext>
            </a:extLst>
          </p:cNvPr>
          <p:cNvSpPr>
            <a:spLocks noGrp="1"/>
          </p:cNvSpPr>
          <p:nvPr>
            <p:ph type="body" sz="quarter" idx="2"/>
          </p:nvPr>
        </p:nvSpPr>
        <p:spPr>
          <a:xfrm>
            <a:off x="444499" y="1632454"/>
            <a:ext cx="11414991" cy="4525974"/>
          </a:xfrm>
        </p:spPr>
        <p:txBody>
          <a:bodyPr>
            <a:noAutofit/>
          </a:bodyPr>
          <a:lstStyle/>
          <a:p>
            <a:r>
              <a:rPr lang="en-US" sz="3200" dirty="0"/>
              <a:t>Consumer is not the age of majority (18 years of age or older).</a:t>
            </a:r>
          </a:p>
          <a:p>
            <a:r>
              <a:rPr lang="en-US" sz="3200" dirty="0"/>
              <a:t>Consumer does not have identification.</a:t>
            </a:r>
          </a:p>
          <a:p>
            <a:r>
              <a:rPr lang="en-US" sz="3200" dirty="0"/>
              <a:t>Identification provided is not on the list of acceptable forms of identification.</a:t>
            </a:r>
          </a:p>
          <a:p>
            <a:r>
              <a:rPr lang="en-US" sz="3200" dirty="0"/>
              <a:t>Identification is not the original document-photocopies of identification are not acceptable.</a:t>
            </a:r>
          </a:p>
          <a:p>
            <a:r>
              <a:rPr lang="en-US" sz="3200" dirty="0"/>
              <a:t>Identification document does not match the consumer.</a:t>
            </a:r>
          </a:p>
          <a:p>
            <a:r>
              <a:rPr lang="en-US" sz="3200" dirty="0"/>
              <a:t>Identification appears to be a forgery or appears to have been altered.</a:t>
            </a:r>
          </a:p>
          <a:p>
            <a:pPr marL="0" indent="0">
              <a:buNone/>
            </a:pPr>
            <a:endParaRPr lang="en-US" sz="3200" dirty="0"/>
          </a:p>
        </p:txBody>
      </p:sp>
    </p:spTree>
    <p:extLst>
      <p:ext uri="{BB962C8B-B14F-4D97-AF65-F5344CB8AC3E}">
        <p14:creationId xmlns:p14="http://schemas.microsoft.com/office/powerpoint/2010/main" val="2941662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444500" y="542925"/>
            <a:ext cx="11214100" cy="646331"/>
          </a:xfrm>
        </p:spPr>
        <p:txBody>
          <a:bodyPr/>
          <a:lstStyle/>
          <a:p>
            <a:r>
              <a:rPr lang="en-US" sz="4000" dirty="0"/>
              <a:t>IMPORTANCE OF ACCEPTABLE ID</a:t>
            </a:r>
          </a:p>
        </p:txBody>
      </p:sp>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a:lstStyle/>
          <a:p>
            <a:fld id="{C263D6C4-4840-40CC-AC84-17E24B3B7BDE}" type="slidenum">
              <a:rPr lang="en-US" smtClean="0"/>
              <a:pPr/>
              <a:t>43</a:t>
            </a:fld>
            <a:endParaRPr lang="en-US" dirty="0"/>
          </a:p>
        </p:txBody>
      </p:sp>
      <p:sp>
        <p:nvSpPr>
          <p:cNvPr id="8" name="Text Placeholder 7">
            <a:extLst>
              <a:ext uri="{FF2B5EF4-FFF2-40B4-BE49-F238E27FC236}">
                <a16:creationId xmlns:a16="http://schemas.microsoft.com/office/drawing/2014/main" id="{47DC4E62-1A34-4F98-A451-214F1808519C}"/>
              </a:ext>
            </a:extLst>
          </p:cNvPr>
          <p:cNvSpPr>
            <a:spLocks noGrp="1"/>
          </p:cNvSpPr>
          <p:nvPr>
            <p:ph type="body" sz="quarter" idx="2"/>
          </p:nvPr>
        </p:nvSpPr>
        <p:spPr>
          <a:xfrm>
            <a:off x="444500" y="1447455"/>
            <a:ext cx="10807700" cy="4710973"/>
          </a:xfrm>
        </p:spPr>
        <p:txBody>
          <a:bodyPr>
            <a:noAutofit/>
          </a:bodyPr>
          <a:lstStyle/>
          <a:p>
            <a:r>
              <a:rPr lang="en-US" sz="4000" dirty="0"/>
              <a:t>Consumers have to be identified through an acceptable ID document for send transactions regardless of transaction size.</a:t>
            </a:r>
          </a:p>
          <a:p>
            <a:endParaRPr lang="en-US" sz="4000" dirty="0"/>
          </a:p>
          <a:p>
            <a:r>
              <a:rPr lang="en-US" sz="4000" dirty="0"/>
              <a:t>Additionally, consumers have to be identified through an acceptable ID document on all receive transactions regardless of the amount.</a:t>
            </a:r>
          </a:p>
          <a:p>
            <a:pPr marL="0" indent="0">
              <a:buNone/>
            </a:pPr>
            <a:endParaRPr lang="en-US" sz="4000" dirty="0"/>
          </a:p>
        </p:txBody>
      </p:sp>
    </p:spTree>
    <p:extLst>
      <p:ext uri="{BB962C8B-B14F-4D97-AF65-F5344CB8AC3E}">
        <p14:creationId xmlns:p14="http://schemas.microsoft.com/office/powerpoint/2010/main" val="3456613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444500" y="542925"/>
            <a:ext cx="11214100" cy="1089529"/>
          </a:xfrm>
        </p:spPr>
        <p:txBody>
          <a:bodyPr/>
          <a:lstStyle/>
          <a:p>
            <a:r>
              <a:rPr lang="en-US" sz="3600" dirty="0"/>
              <a:t>INFORMATION REQUIRED TO COMPLETE THE TRANSACTION</a:t>
            </a:r>
          </a:p>
        </p:txBody>
      </p:sp>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a:lstStyle/>
          <a:p>
            <a:fld id="{C263D6C4-4840-40CC-AC84-17E24B3B7BDE}" type="slidenum">
              <a:rPr lang="en-US" smtClean="0"/>
              <a:pPr/>
              <a:t>44</a:t>
            </a:fld>
            <a:endParaRPr lang="en-US" dirty="0"/>
          </a:p>
        </p:txBody>
      </p:sp>
      <p:sp>
        <p:nvSpPr>
          <p:cNvPr id="8" name="Text Placeholder 7">
            <a:extLst>
              <a:ext uri="{FF2B5EF4-FFF2-40B4-BE49-F238E27FC236}">
                <a16:creationId xmlns:a16="http://schemas.microsoft.com/office/drawing/2014/main" id="{47DC4E62-1A34-4F98-A451-214F1808519C}"/>
              </a:ext>
            </a:extLst>
          </p:cNvPr>
          <p:cNvSpPr>
            <a:spLocks noGrp="1"/>
          </p:cNvSpPr>
          <p:nvPr>
            <p:ph type="body" sz="quarter" idx="2"/>
          </p:nvPr>
        </p:nvSpPr>
        <p:spPr>
          <a:xfrm>
            <a:off x="444499" y="1632454"/>
            <a:ext cx="11338792" cy="4861864"/>
          </a:xfrm>
        </p:spPr>
        <p:txBody>
          <a:bodyPr>
            <a:normAutofit/>
          </a:bodyPr>
          <a:lstStyle/>
          <a:p>
            <a:r>
              <a:rPr lang="en-US" sz="3200" dirty="0"/>
              <a:t>You must gather and enter the required information before the transaction can be completed. Customer information should be verified and recorded exactly as it appears on the ID document i.e. Full name, D.O.B, Place of birth, expiry date, document number, etc.</a:t>
            </a:r>
          </a:p>
          <a:p>
            <a:r>
              <a:rPr lang="en-US" sz="3200" dirty="0"/>
              <a:t>It is important that you carefully check the spelling of customer information on ID document and provide the correct details in a valid format to avoid delay in processing transaction. </a:t>
            </a:r>
          </a:p>
          <a:p>
            <a:pPr marL="0" indent="0">
              <a:buNone/>
            </a:pPr>
            <a:endParaRPr lang="en-US" sz="3200" dirty="0"/>
          </a:p>
        </p:txBody>
      </p:sp>
    </p:spTree>
    <p:extLst>
      <p:ext uri="{BB962C8B-B14F-4D97-AF65-F5344CB8AC3E}">
        <p14:creationId xmlns:p14="http://schemas.microsoft.com/office/powerpoint/2010/main" val="108752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444500" y="542925"/>
            <a:ext cx="11214100" cy="1255728"/>
          </a:xfrm>
        </p:spPr>
        <p:txBody>
          <a:bodyPr/>
          <a:lstStyle/>
          <a:p>
            <a:r>
              <a:rPr lang="en-US" sz="2800" dirty="0"/>
              <a:t>Determine the true identification of each customer (according to the MLR 2017) seeking to conduct a </a:t>
            </a:r>
            <a:r>
              <a:rPr lang="en-US" sz="2800" u="sng" dirty="0"/>
              <a:t>transaction regardless of transaction size </a:t>
            </a:r>
            <a:r>
              <a:rPr lang="en-US" sz="2800" dirty="0"/>
              <a:t>&amp; Collect Following Information</a:t>
            </a:r>
          </a:p>
        </p:txBody>
      </p:sp>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a:lstStyle/>
          <a:p>
            <a:fld id="{C263D6C4-4840-40CC-AC84-17E24B3B7BDE}" type="slidenum">
              <a:rPr lang="en-US" smtClean="0"/>
              <a:pPr/>
              <a:t>45</a:t>
            </a:fld>
            <a:endParaRPr lang="en-US" dirty="0"/>
          </a:p>
        </p:txBody>
      </p:sp>
      <p:sp>
        <p:nvSpPr>
          <p:cNvPr id="8" name="Text Placeholder 7">
            <a:extLst>
              <a:ext uri="{FF2B5EF4-FFF2-40B4-BE49-F238E27FC236}">
                <a16:creationId xmlns:a16="http://schemas.microsoft.com/office/drawing/2014/main" id="{47DC4E62-1A34-4F98-A451-214F1808519C}"/>
              </a:ext>
            </a:extLst>
          </p:cNvPr>
          <p:cNvSpPr>
            <a:spLocks noGrp="1"/>
          </p:cNvSpPr>
          <p:nvPr>
            <p:ph type="body" sz="quarter" idx="2"/>
          </p:nvPr>
        </p:nvSpPr>
        <p:spPr>
          <a:xfrm>
            <a:off x="444500" y="2147027"/>
            <a:ext cx="10807700" cy="4710973"/>
          </a:xfrm>
        </p:spPr>
        <p:txBody>
          <a:bodyPr>
            <a:normAutofit/>
          </a:bodyPr>
          <a:lstStyle/>
          <a:p>
            <a:r>
              <a:rPr lang="en-US" sz="2400" dirty="0"/>
              <a:t>Full name </a:t>
            </a:r>
          </a:p>
          <a:p>
            <a:r>
              <a:rPr lang="en-US" sz="2400" dirty="0"/>
              <a:t>Residential address ( no post box)</a:t>
            </a:r>
          </a:p>
          <a:p>
            <a:r>
              <a:rPr lang="en-US" sz="2400" dirty="0"/>
              <a:t>Date of birth</a:t>
            </a:r>
          </a:p>
          <a:p>
            <a:r>
              <a:rPr lang="en-US" sz="2400" dirty="0"/>
              <a:t>Place of birth</a:t>
            </a:r>
          </a:p>
          <a:p>
            <a:r>
              <a:rPr lang="en-US" sz="2400" dirty="0"/>
              <a:t>Nationality</a:t>
            </a:r>
          </a:p>
          <a:p>
            <a:r>
              <a:rPr lang="en-US" sz="2400" dirty="0"/>
              <a:t>ID document type</a:t>
            </a:r>
          </a:p>
          <a:p>
            <a:r>
              <a:rPr lang="en-US" sz="2400" dirty="0"/>
              <a:t>ID number</a:t>
            </a:r>
          </a:p>
          <a:p>
            <a:r>
              <a:rPr lang="en-US" sz="2400" dirty="0"/>
              <a:t>Expiration Date of the ID</a:t>
            </a:r>
          </a:p>
          <a:p>
            <a:r>
              <a:rPr lang="en-US" sz="2400" dirty="0"/>
              <a:t>ID Issuing authority</a:t>
            </a:r>
          </a:p>
          <a:p>
            <a:pPr marL="0" indent="0">
              <a:buNone/>
            </a:pPr>
            <a:endParaRPr lang="en-US" sz="2400" dirty="0"/>
          </a:p>
        </p:txBody>
      </p:sp>
    </p:spTree>
    <p:extLst>
      <p:ext uri="{BB962C8B-B14F-4D97-AF65-F5344CB8AC3E}">
        <p14:creationId xmlns:p14="http://schemas.microsoft.com/office/powerpoint/2010/main" val="137916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444500" y="448100"/>
            <a:ext cx="11214100" cy="1698927"/>
          </a:xfrm>
        </p:spPr>
        <p:txBody>
          <a:bodyPr/>
          <a:lstStyle/>
          <a:p>
            <a:r>
              <a:rPr lang="en-US" sz="2800" dirty="0"/>
              <a:t>On transactions of 5000 GBP and above the sender must be verified through an acceptable photo ID document and proof of residential address should be taken. The following must be recorded:-</a:t>
            </a:r>
            <a:br>
              <a:rPr lang="en-US" dirty="0"/>
            </a:br>
            <a:endParaRPr lang="en-US" dirty="0"/>
          </a:p>
        </p:txBody>
      </p:sp>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a:lstStyle/>
          <a:p>
            <a:fld id="{C263D6C4-4840-40CC-AC84-17E24B3B7BDE}" type="slidenum">
              <a:rPr lang="en-US" smtClean="0"/>
              <a:pPr/>
              <a:t>46</a:t>
            </a:fld>
            <a:endParaRPr lang="en-US" dirty="0"/>
          </a:p>
        </p:txBody>
      </p:sp>
      <p:sp>
        <p:nvSpPr>
          <p:cNvPr id="8" name="Text Placeholder 7">
            <a:extLst>
              <a:ext uri="{FF2B5EF4-FFF2-40B4-BE49-F238E27FC236}">
                <a16:creationId xmlns:a16="http://schemas.microsoft.com/office/drawing/2014/main" id="{47DC4E62-1A34-4F98-A451-214F1808519C}"/>
              </a:ext>
            </a:extLst>
          </p:cNvPr>
          <p:cNvSpPr>
            <a:spLocks noGrp="1"/>
          </p:cNvSpPr>
          <p:nvPr>
            <p:ph type="body" sz="quarter" idx="2"/>
          </p:nvPr>
        </p:nvSpPr>
        <p:spPr>
          <a:xfrm>
            <a:off x="444500" y="2147027"/>
            <a:ext cx="10807700" cy="4710973"/>
          </a:xfrm>
        </p:spPr>
        <p:txBody>
          <a:bodyPr>
            <a:normAutofit/>
          </a:bodyPr>
          <a:lstStyle/>
          <a:p>
            <a:r>
              <a:rPr lang="en-US" sz="2400" dirty="0"/>
              <a:t>Full name </a:t>
            </a:r>
          </a:p>
          <a:p>
            <a:r>
              <a:rPr lang="en-US" sz="2400" dirty="0"/>
              <a:t>Residential address ( no post box)</a:t>
            </a:r>
          </a:p>
          <a:p>
            <a:r>
              <a:rPr lang="en-US" sz="2400" dirty="0"/>
              <a:t>Date of birth</a:t>
            </a:r>
          </a:p>
          <a:p>
            <a:r>
              <a:rPr lang="en-US" sz="2400" dirty="0"/>
              <a:t>Place of birth</a:t>
            </a:r>
          </a:p>
          <a:p>
            <a:r>
              <a:rPr lang="en-US" sz="2400" dirty="0"/>
              <a:t>Nationality</a:t>
            </a:r>
          </a:p>
          <a:p>
            <a:r>
              <a:rPr lang="en-US" sz="2400" dirty="0"/>
              <a:t>ID document type</a:t>
            </a:r>
          </a:p>
          <a:p>
            <a:r>
              <a:rPr lang="en-US" sz="2400" dirty="0"/>
              <a:t>ID number</a:t>
            </a:r>
          </a:p>
          <a:p>
            <a:r>
              <a:rPr lang="en-US" sz="2400" dirty="0"/>
              <a:t>Expiration Date of the ID</a:t>
            </a:r>
          </a:p>
          <a:p>
            <a:r>
              <a:rPr lang="en-US" sz="2400" dirty="0"/>
              <a:t>ID Issuing authority</a:t>
            </a:r>
          </a:p>
        </p:txBody>
      </p:sp>
    </p:spTree>
    <p:extLst>
      <p:ext uri="{BB962C8B-B14F-4D97-AF65-F5344CB8AC3E}">
        <p14:creationId xmlns:p14="http://schemas.microsoft.com/office/powerpoint/2010/main" val="30985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444500" y="542925"/>
            <a:ext cx="11214100" cy="535531"/>
          </a:xfrm>
        </p:spPr>
        <p:txBody>
          <a:bodyPr/>
          <a:lstStyle/>
          <a:p>
            <a:r>
              <a:rPr lang="en-US" dirty="0"/>
              <a:t>CHECKS WHEN CUSTOMER MAKE ONE-OFF TRANSACTION</a:t>
            </a:r>
          </a:p>
        </p:txBody>
      </p:sp>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a:lstStyle/>
          <a:p>
            <a:fld id="{C263D6C4-4840-40CC-AC84-17E24B3B7BDE}" type="slidenum">
              <a:rPr lang="en-US" smtClean="0"/>
              <a:pPr/>
              <a:t>47</a:t>
            </a:fld>
            <a:endParaRPr lang="en-US" dirty="0"/>
          </a:p>
        </p:txBody>
      </p:sp>
      <p:sp>
        <p:nvSpPr>
          <p:cNvPr id="5" name="Freeform 4"/>
          <p:cNvSpPr/>
          <p:nvPr/>
        </p:nvSpPr>
        <p:spPr>
          <a:xfrm rot="10726486">
            <a:off x="1095777" y="3495494"/>
            <a:ext cx="478177" cy="65214"/>
          </a:xfrm>
          <a:custGeom>
            <a:avLst/>
            <a:gdLst/>
            <a:ahLst/>
            <a:cxnLst/>
            <a:rect l="0" t="0" r="0" b="0"/>
            <a:pathLst>
              <a:path>
                <a:moveTo>
                  <a:pt x="0" y="32607"/>
                </a:moveTo>
                <a:lnTo>
                  <a:pt x="478177" y="32607"/>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6" name="Group 5"/>
          <p:cNvGrpSpPr/>
          <p:nvPr/>
        </p:nvGrpSpPr>
        <p:grpSpPr>
          <a:xfrm>
            <a:off x="779322" y="2543817"/>
            <a:ext cx="1955281" cy="1117247"/>
            <a:chOff x="737760" y="2987166"/>
            <a:chExt cx="1955281" cy="1117247"/>
          </a:xfrm>
        </p:grpSpPr>
        <p:sp>
          <p:nvSpPr>
            <p:cNvPr id="7" name="Oval 6"/>
            <p:cNvSpPr/>
            <p:nvPr/>
          </p:nvSpPr>
          <p:spPr>
            <a:xfrm>
              <a:off x="737760" y="2987166"/>
              <a:ext cx="1955281" cy="1117247"/>
            </a:xfrm>
            <a:prstGeom prst="ellipse">
              <a:avLst/>
            </a:prstGeom>
            <a:solidFill>
              <a:srgbClr val="7030A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Freeform 8"/>
            <p:cNvSpPr/>
            <p:nvPr/>
          </p:nvSpPr>
          <p:spPr>
            <a:xfrm>
              <a:off x="953953" y="3035111"/>
              <a:ext cx="1539865" cy="1041199"/>
            </a:xfrm>
            <a:custGeom>
              <a:avLst/>
              <a:gdLst>
                <a:gd name="connsiteX0" fmla="*/ 0 w 1216327"/>
                <a:gd name="connsiteY0" fmla="*/ 492989 h 985978"/>
                <a:gd name="connsiteX1" fmla="*/ 608164 w 1216327"/>
                <a:gd name="connsiteY1" fmla="*/ 0 h 985978"/>
                <a:gd name="connsiteX2" fmla="*/ 1216327 w 1216327"/>
                <a:gd name="connsiteY2" fmla="*/ 492989 h 985978"/>
                <a:gd name="connsiteX3" fmla="*/ 608164 w 1216327"/>
                <a:gd name="connsiteY3" fmla="*/ 985978 h 985978"/>
                <a:gd name="connsiteX4" fmla="*/ 0 w 1216327"/>
                <a:gd name="connsiteY4" fmla="*/ 492989 h 985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327" h="985978">
                  <a:moveTo>
                    <a:pt x="0" y="492989"/>
                  </a:moveTo>
                  <a:lnTo>
                    <a:pt x="608164" y="0"/>
                  </a:lnTo>
                  <a:lnTo>
                    <a:pt x="1216327" y="492989"/>
                  </a:lnTo>
                  <a:lnTo>
                    <a:pt x="608164" y="985978"/>
                  </a:lnTo>
                  <a:lnTo>
                    <a:pt x="0" y="49298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4877" tIns="257290" rIns="314877" bIns="257289" numCol="1" spcCol="1270" anchor="ctr" anchorCtr="0">
              <a:noAutofit/>
            </a:bodyPr>
            <a:lstStyle/>
            <a:p>
              <a:pPr lvl="0" algn="ctr" defTabSz="755650">
                <a:lnSpc>
                  <a:spcPct val="90000"/>
                </a:lnSpc>
                <a:spcBef>
                  <a:spcPct val="0"/>
                </a:spcBef>
                <a:spcAft>
                  <a:spcPct val="35000"/>
                </a:spcAft>
              </a:pPr>
              <a:r>
                <a:rPr lang="en-IN" sz="1700" dirty="0"/>
                <a:t>£1 to £2,000</a:t>
              </a:r>
            </a:p>
          </p:txBody>
        </p:sp>
      </p:grpSp>
      <p:sp>
        <p:nvSpPr>
          <p:cNvPr id="10" name="TextBox 9"/>
          <p:cNvSpPr txBox="1"/>
          <p:nvPr/>
        </p:nvSpPr>
        <p:spPr>
          <a:xfrm>
            <a:off x="749044" y="3961791"/>
            <a:ext cx="2015834" cy="1862048"/>
          </a:xfrm>
          <a:prstGeom prst="rect">
            <a:avLst/>
          </a:prstGeom>
          <a:noFill/>
          <a:ln>
            <a:solidFill>
              <a:schemeClr val="accent1"/>
            </a:solidFill>
          </a:ln>
        </p:spPr>
        <p:txBody>
          <a:bodyPr wrap="square" rtlCol="0">
            <a:spAutoFit/>
          </a:bodyPr>
          <a:lstStyle/>
          <a:p>
            <a:pPr marL="285750" indent="-285750">
              <a:buFont typeface="Arial" pitchFamily="34" charset="0"/>
              <a:buChar char="•"/>
            </a:pPr>
            <a:r>
              <a:rPr lang="en-GB" sz="1400" b="1" dirty="0">
                <a:solidFill>
                  <a:schemeClr val="bg1"/>
                </a:solidFill>
              </a:rPr>
              <a:t>Basic Information</a:t>
            </a:r>
            <a:endParaRPr lang="en-GB" sz="1400" dirty="0">
              <a:solidFill>
                <a:schemeClr val="bg1"/>
              </a:solidFill>
            </a:endParaRPr>
          </a:p>
          <a:p>
            <a:r>
              <a:rPr lang="en-GB" sz="1300" dirty="0">
                <a:solidFill>
                  <a:schemeClr val="bg1"/>
                </a:solidFill>
              </a:rPr>
              <a:t>Full Name</a:t>
            </a:r>
          </a:p>
          <a:p>
            <a:r>
              <a:rPr lang="en-GB" sz="1300" dirty="0">
                <a:solidFill>
                  <a:schemeClr val="bg1"/>
                </a:solidFill>
              </a:rPr>
              <a:t>Residential Address</a:t>
            </a:r>
          </a:p>
          <a:p>
            <a:r>
              <a:rPr lang="en-GB" sz="1300" dirty="0">
                <a:solidFill>
                  <a:schemeClr val="bg1"/>
                </a:solidFill>
              </a:rPr>
              <a:t>Date of Birth</a:t>
            </a:r>
          </a:p>
          <a:p>
            <a:r>
              <a:rPr lang="en-GB" sz="1300" dirty="0">
                <a:solidFill>
                  <a:schemeClr val="bg1"/>
                </a:solidFill>
              </a:rPr>
              <a:t>Nationality</a:t>
            </a:r>
          </a:p>
          <a:p>
            <a:r>
              <a:rPr lang="en-GB" sz="1300" dirty="0">
                <a:solidFill>
                  <a:schemeClr val="bg1"/>
                </a:solidFill>
              </a:rPr>
              <a:t>Telephone Number</a:t>
            </a:r>
          </a:p>
          <a:p>
            <a:pPr marL="285750" indent="-285750">
              <a:buFont typeface="Arial" pitchFamily="34" charset="0"/>
              <a:buChar char="•"/>
            </a:pPr>
            <a:r>
              <a:rPr lang="en-GB" sz="1400" b="1" dirty="0">
                <a:solidFill>
                  <a:schemeClr val="bg1"/>
                </a:solidFill>
              </a:rPr>
              <a:t>1 Photo ID</a:t>
            </a:r>
          </a:p>
          <a:p>
            <a:endParaRPr lang="en-GB" dirty="0">
              <a:solidFill>
                <a:schemeClr val="bg1"/>
              </a:solidFill>
            </a:endParaRPr>
          </a:p>
        </p:txBody>
      </p:sp>
      <p:sp>
        <p:nvSpPr>
          <p:cNvPr id="11" name="TextBox 10"/>
          <p:cNvSpPr txBox="1"/>
          <p:nvPr/>
        </p:nvSpPr>
        <p:spPr>
          <a:xfrm>
            <a:off x="3370107" y="3969717"/>
            <a:ext cx="2487134" cy="1231106"/>
          </a:xfrm>
          <a:prstGeom prst="rect">
            <a:avLst/>
          </a:prstGeom>
          <a:noFill/>
          <a:ln>
            <a:solidFill>
              <a:schemeClr val="accent1"/>
            </a:solidFill>
          </a:ln>
        </p:spPr>
        <p:txBody>
          <a:bodyPr wrap="square" rtlCol="0">
            <a:spAutoFit/>
          </a:bodyPr>
          <a:lstStyle/>
          <a:p>
            <a:pPr marL="285750" indent="-285750">
              <a:buFont typeface="Arial" pitchFamily="34" charset="0"/>
              <a:buChar char="•"/>
            </a:pPr>
            <a:r>
              <a:rPr lang="en-GB" sz="1400" b="1" dirty="0">
                <a:solidFill>
                  <a:schemeClr val="bg1"/>
                </a:solidFill>
              </a:rPr>
              <a:t>Basic Information</a:t>
            </a:r>
            <a:endParaRPr lang="en-GB" sz="1400" dirty="0">
              <a:solidFill>
                <a:schemeClr val="bg1"/>
              </a:solidFill>
            </a:endParaRPr>
          </a:p>
          <a:p>
            <a:pPr marL="285750" indent="-285750">
              <a:buFont typeface="Arial" pitchFamily="34" charset="0"/>
              <a:buChar char="•"/>
            </a:pPr>
            <a:r>
              <a:rPr lang="en-GB" sz="1400" b="1" dirty="0">
                <a:solidFill>
                  <a:schemeClr val="bg1"/>
                </a:solidFill>
              </a:rPr>
              <a:t>1 Photo ID</a:t>
            </a:r>
          </a:p>
          <a:p>
            <a:pPr marL="285750" indent="-285750">
              <a:buFont typeface="Arial" pitchFamily="34" charset="0"/>
              <a:buChar char="•"/>
            </a:pPr>
            <a:r>
              <a:rPr lang="en-GB" sz="1400" b="1" dirty="0">
                <a:solidFill>
                  <a:schemeClr val="bg1"/>
                </a:solidFill>
              </a:rPr>
              <a:t>1 Proof of Address</a:t>
            </a:r>
          </a:p>
          <a:p>
            <a:pPr marL="285750" indent="-285750">
              <a:buFont typeface="Arial" pitchFamily="34" charset="0"/>
              <a:buChar char="•"/>
            </a:pPr>
            <a:r>
              <a:rPr lang="en-GB" sz="1400" b="1" dirty="0">
                <a:solidFill>
                  <a:schemeClr val="bg1"/>
                </a:solidFill>
              </a:rPr>
              <a:t>Declaration form</a:t>
            </a:r>
          </a:p>
          <a:p>
            <a:endParaRPr lang="en-GB" dirty="0">
              <a:solidFill>
                <a:schemeClr val="bg1"/>
              </a:solidFill>
            </a:endParaRPr>
          </a:p>
        </p:txBody>
      </p:sp>
      <p:sp>
        <p:nvSpPr>
          <p:cNvPr id="12" name="TextBox 11"/>
          <p:cNvSpPr txBox="1"/>
          <p:nvPr/>
        </p:nvSpPr>
        <p:spPr>
          <a:xfrm>
            <a:off x="5981692" y="3969716"/>
            <a:ext cx="1929244" cy="1661993"/>
          </a:xfrm>
          <a:prstGeom prst="rect">
            <a:avLst/>
          </a:prstGeom>
          <a:noFill/>
          <a:ln>
            <a:solidFill>
              <a:schemeClr val="accent1"/>
            </a:solidFill>
          </a:ln>
        </p:spPr>
        <p:txBody>
          <a:bodyPr wrap="square" rtlCol="0">
            <a:spAutoFit/>
          </a:bodyPr>
          <a:lstStyle/>
          <a:p>
            <a:pPr marL="285750" indent="-285750">
              <a:buFont typeface="Arial" pitchFamily="34" charset="0"/>
              <a:buChar char="•"/>
            </a:pPr>
            <a:r>
              <a:rPr lang="en-GB" sz="1400" b="1" dirty="0">
                <a:solidFill>
                  <a:schemeClr val="bg1"/>
                </a:solidFill>
              </a:rPr>
              <a:t>Basic Information</a:t>
            </a:r>
            <a:endParaRPr lang="en-GB" sz="1400" dirty="0">
              <a:solidFill>
                <a:schemeClr val="bg1"/>
              </a:solidFill>
            </a:endParaRPr>
          </a:p>
          <a:p>
            <a:pPr marL="285750" indent="-285750">
              <a:buFont typeface="Arial" pitchFamily="34" charset="0"/>
              <a:buChar char="•"/>
            </a:pPr>
            <a:r>
              <a:rPr lang="en-GB" sz="1400" b="1" dirty="0">
                <a:solidFill>
                  <a:schemeClr val="bg1"/>
                </a:solidFill>
              </a:rPr>
              <a:t>1 Photo ID</a:t>
            </a:r>
          </a:p>
          <a:p>
            <a:pPr marL="285750" indent="-285750">
              <a:buFont typeface="Arial" pitchFamily="34" charset="0"/>
              <a:buChar char="•"/>
            </a:pPr>
            <a:r>
              <a:rPr lang="en-GB" sz="1400" b="1" dirty="0">
                <a:solidFill>
                  <a:schemeClr val="bg1"/>
                </a:solidFill>
              </a:rPr>
              <a:t>1 Residential ID</a:t>
            </a:r>
          </a:p>
          <a:p>
            <a:pPr marL="285750" indent="-285750">
              <a:buFont typeface="Arial" pitchFamily="34" charset="0"/>
              <a:buChar char="•"/>
            </a:pPr>
            <a:r>
              <a:rPr lang="en-GB" sz="1400" b="1" dirty="0">
                <a:solidFill>
                  <a:schemeClr val="bg1"/>
                </a:solidFill>
              </a:rPr>
              <a:t>Source of funds</a:t>
            </a:r>
          </a:p>
          <a:p>
            <a:pPr marL="285750" indent="-285750">
              <a:buFont typeface="Arial" pitchFamily="34" charset="0"/>
              <a:buChar char="•"/>
            </a:pPr>
            <a:r>
              <a:rPr lang="en-GB" sz="1400" b="1" dirty="0">
                <a:solidFill>
                  <a:schemeClr val="bg1"/>
                </a:solidFill>
              </a:rPr>
              <a:t>Declaration form</a:t>
            </a:r>
          </a:p>
          <a:p>
            <a:endParaRPr lang="en-GB" dirty="0">
              <a:solidFill>
                <a:schemeClr val="bg1"/>
              </a:solidFill>
            </a:endParaRPr>
          </a:p>
        </p:txBody>
      </p:sp>
      <p:sp>
        <p:nvSpPr>
          <p:cNvPr id="13" name="TextBox 12"/>
          <p:cNvSpPr txBox="1"/>
          <p:nvPr/>
        </p:nvSpPr>
        <p:spPr>
          <a:xfrm>
            <a:off x="8577688" y="3969718"/>
            <a:ext cx="2550061" cy="1661993"/>
          </a:xfrm>
          <a:prstGeom prst="rect">
            <a:avLst/>
          </a:prstGeom>
          <a:noFill/>
          <a:ln>
            <a:solidFill>
              <a:schemeClr val="accent1"/>
            </a:solidFill>
          </a:ln>
        </p:spPr>
        <p:txBody>
          <a:bodyPr wrap="square" rtlCol="0">
            <a:spAutoFit/>
          </a:bodyPr>
          <a:lstStyle/>
          <a:p>
            <a:pPr marL="285750" indent="-285750">
              <a:buFont typeface="Arial" pitchFamily="34" charset="0"/>
              <a:buChar char="•"/>
            </a:pPr>
            <a:r>
              <a:rPr lang="en-GB" sz="1400" b="1" dirty="0">
                <a:solidFill>
                  <a:schemeClr val="bg1"/>
                </a:solidFill>
              </a:rPr>
              <a:t>Basic Information</a:t>
            </a:r>
            <a:endParaRPr lang="en-GB" sz="1400" dirty="0">
              <a:solidFill>
                <a:schemeClr val="bg1"/>
              </a:solidFill>
            </a:endParaRPr>
          </a:p>
          <a:p>
            <a:pPr marL="285750" indent="-285750">
              <a:buFont typeface="Arial" pitchFamily="34" charset="0"/>
              <a:buChar char="•"/>
            </a:pPr>
            <a:r>
              <a:rPr lang="en-GB" sz="1400" b="1" dirty="0">
                <a:solidFill>
                  <a:schemeClr val="bg1"/>
                </a:solidFill>
              </a:rPr>
              <a:t>1 Photo ID</a:t>
            </a:r>
          </a:p>
          <a:p>
            <a:pPr marL="285750" indent="-285750">
              <a:buFont typeface="Arial" pitchFamily="34" charset="0"/>
              <a:buChar char="•"/>
            </a:pPr>
            <a:r>
              <a:rPr lang="en-GB" sz="1400" b="1" dirty="0">
                <a:solidFill>
                  <a:schemeClr val="bg1"/>
                </a:solidFill>
              </a:rPr>
              <a:t>1 Residential ID</a:t>
            </a:r>
          </a:p>
          <a:p>
            <a:pPr marL="285750" indent="-285750">
              <a:buFont typeface="Arial" pitchFamily="34" charset="0"/>
              <a:buChar char="•"/>
            </a:pPr>
            <a:r>
              <a:rPr lang="en-GB" sz="1400" b="1" dirty="0">
                <a:solidFill>
                  <a:schemeClr val="bg1"/>
                </a:solidFill>
              </a:rPr>
              <a:t>Source of funds</a:t>
            </a:r>
          </a:p>
          <a:p>
            <a:pPr marL="285750" indent="-285750">
              <a:buFont typeface="Arial" pitchFamily="34" charset="0"/>
              <a:buChar char="•"/>
            </a:pPr>
            <a:r>
              <a:rPr lang="en-GB" sz="1400" b="1" dirty="0">
                <a:solidFill>
                  <a:schemeClr val="bg1"/>
                </a:solidFill>
              </a:rPr>
              <a:t>Large transaction form +EDD</a:t>
            </a:r>
          </a:p>
          <a:p>
            <a:endParaRPr lang="en-GB" dirty="0">
              <a:solidFill>
                <a:schemeClr val="bg1"/>
              </a:solidFill>
            </a:endParaRPr>
          </a:p>
        </p:txBody>
      </p:sp>
      <p:grpSp>
        <p:nvGrpSpPr>
          <p:cNvPr id="14" name="Group 13"/>
          <p:cNvGrpSpPr/>
          <p:nvPr/>
        </p:nvGrpSpPr>
        <p:grpSpPr>
          <a:xfrm>
            <a:off x="3368452" y="2565190"/>
            <a:ext cx="1955281" cy="1117247"/>
            <a:chOff x="737760" y="2987166"/>
            <a:chExt cx="1955281" cy="1117247"/>
          </a:xfrm>
        </p:grpSpPr>
        <p:sp>
          <p:nvSpPr>
            <p:cNvPr id="15" name="Oval 14"/>
            <p:cNvSpPr/>
            <p:nvPr/>
          </p:nvSpPr>
          <p:spPr>
            <a:xfrm>
              <a:off x="737760" y="2987166"/>
              <a:ext cx="1955281" cy="1117247"/>
            </a:xfrm>
            <a:prstGeom prst="ellipse">
              <a:avLst/>
            </a:pr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902109" y="3035111"/>
              <a:ext cx="1626581" cy="1069302"/>
            </a:xfrm>
            <a:custGeom>
              <a:avLst/>
              <a:gdLst>
                <a:gd name="connsiteX0" fmla="*/ 0 w 1216327"/>
                <a:gd name="connsiteY0" fmla="*/ 492989 h 985978"/>
                <a:gd name="connsiteX1" fmla="*/ 608164 w 1216327"/>
                <a:gd name="connsiteY1" fmla="*/ 0 h 985978"/>
                <a:gd name="connsiteX2" fmla="*/ 1216327 w 1216327"/>
                <a:gd name="connsiteY2" fmla="*/ 492989 h 985978"/>
                <a:gd name="connsiteX3" fmla="*/ 608164 w 1216327"/>
                <a:gd name="connsiteY3" fmla="*/ 985978 h 985978"/>
                <a:gd name="connsiteX4" fmla="*/ 0 w 1216327"/>
                <a:gd name="connsiteY4" fmla="*/ 492989 h 985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327" h="985978">
                  <a:moveTo>
                    <a:pt x="0" y="492989"/>
                  </a:moveTo>
                  <a:lnTo>
                    <a:pt x="608164" y="0"/>
                  </a:lnTo>
                  <a:lnTo>
                    <a:pt x="1216327" y="492989"/>
                  </a:lnTo>
                  <a:lnTo>
                    <a:pt x="608164" y="985978"/>
                  </a:lnTo>
                  <a:lnTo>
                    <a:pt x="0" y="49298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4877" tIns="257290" rIns="314877" bIns="257289" numCol="1" spcCol="1270" anchor="ctr" anchorCtr="0">
              <a:noAutofit/>
            </a:bodyPr>
            <a:lstStyle/>
            <a:p>
              <a:pPr lvl="0" algn="ctr" defTabSz="755650">
                <a:lnSpc>
                  <a:spcPct val="90000"/>
                </a:lnSpc>
                <a:spcBef>
                  <a:spcPct val="0"/>
                </a:spcBef>
                <a:spcAft>
                  <a:spcPct val="35000"/>
                </a:spcAft>
              </a:pPr>
              <a:r>
                <a:rPr lang="en-IN" sz="1600" dirty="0"/>
                <a:t>£2,500</a:t>
              </a:r>
            </a:p>
            <a:p>
              <a:pPr lvl="0" algn="ctr" defTabSz="755650">
                <a:lnSpc>
                  <a:spcPct val="90000"/>
                </a:lnSpc>
                <a:spcBef>
                  <a:spcPct val="0"/>
                </a:spcBef>
                <a:spcAft>
                  <a:spcPct val="35000"/>
                </a:spcAft>
              </a:pPr>
              <a:r>
                <a:rPr lang="en-IN" sz="1600" dirty="0"/>
                <a:t>One-off</a:t>
              </a:r>
            </a:p>
          </p:txBody>
        </p:sp>
      </p:grpSp>
      <p:grpSp>
        <p:nvGrpSpPr>
          <p:cNvPr id="17" name="Group 16"/>
          <p:cNvGrpSpPr/>
          <p:nvPr/>
        </p:nvGrpSpPr>
        <p:grpSpPr>
          <a:xfrm>
            <a:off x="5962160" y="2589162"/>
            <a:ext cx="1955281" cy="1117247"/>
            <a:chOff x="737760" y="2987166"/>
            <a:chExt cx="1955281" cy="1117247"/>
          </a:xfrm>
        </p:grpSpPr>
        <p:sp>
          <p:nvSpPr>
            <p:cNvPr id="18" name="Oval 17"/>
            <p:cNvSpPr/>
            <p:nvPr/>
          </p:nvSpPr>
          <p:spPr>
            <a:xfrm>
              <a:off x="737760" y="2987166"/>
              <a:ext cx="1955281" cy="1117247"/>
            </a:xfrm>
            <a:prstGeom prst="ellipse">
              <a:avLst/>
            </a:pr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51878" y="3035112"/>
              <a:ext cx="1571385" cy="1014080"/>
            </a:xfrm>
            <a:custGeom>
              <a:avLst/>
              <a:gdLst>
                <a:gd name="connsiteX0" fmla="*/ 0 w 1216327"/>
                <a:gd name="connsiteY0" fmla="*/ 492989 h 985978"/>
                <a:gd name="connsiteX1" fmla="*/ 608164 w 1216327"/>
                <a:gd name="connsiteY1" fmla="*/ 0 h 985978"/>
                <a:gd name="connsiteX2" fmla="*/ 1216327 w 1216327"/>
                <a:gd name="connsiteY2" fmla="*/ 492989 h 985978"/>
                <a:gd name="connsiteX3" fmla="*/ 608164 w 1216327"/>
                <a:gd name="connsiteY3" fmla="*/ 985978 h 985978"/>
                <a:gd name="connsiteX4" fmla="*/ 0 w 1216327"/>
                <a:gd name="connsiteY4" fmla="*/ 492989 h 985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327" h="985978">
                  <a:moveTo>
                    <a:pt x="0" y="492989"/>
                  </a:moveTo>
                  <a:lnTo>
                    <a:pt x="608164" y="0"/>
                  </a:lnTo>
                  <a:lnTo>
                    <a:pt x="1216327" y="492989"/>
                  </a:lnTo>
                  <a:lnTo>
                    <a:pt x="608164" y="985978"/>
                  </a:lnTo>
                  <a:lnTo>
                    <a:pt x="0" y="49298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4877" tIns="257290" rIns="314877" bIns="257289" numCol="1" spcCol="1270" anchor="ctr" anchorCtr="0">
              <a:noAutofit/>
            </a:bodyPr>
            <a:lstStyle/>
            <a:p>
              <a:pPr lvl="0" algn="ctr" defTabSz="755650">
                <a:lnSpc>
                  <a:spcPct val="90000"/>
                </a:lnSpc>
                <a:spcBef>
                  <a:spcPct val="0"/>
                </a:spcBef>
                <a:spcAft>
                  <a:spcPct val="35000"/>
                </a:spcAft>
              </a:pPr>
              <a:r>
                <a:rPr lang="en-IN" sz="1600" kern="1200" dirty="0"/>
                <a:t>£5000 &amp; Above</a:t>
              </a:r>
            </a:p>
          </p:txBody>
        </p:sp>
      </p:grpSp>
      <p:grpSp>
        <p:nvGrpSpPr>
          <p:cNvPr id="20" name="Group 19"/>
          <p:cNvGrpSpPr/>
          <p:nvPr/>
        </p:nvGrpSpPr>
        <p:grpSpPr>
          <a:xfrm>
            <a:off x="8567454" y="2613135"/>
            <a:ext cx="1955281" cy="1117247"/>
            <a:chOff x="737760" y="2987166"/>
            <a:chExt cx="1955281" cy="1117247"/>
          </a:xfrm>
        </p:grpSpPr>
        <p:sp>
          <p:nvSpPr>
            <p:cNvPr id="21" name="Oval 20"/>
            <p:cNvSpPr/>
            <p:nvPr/>
          </p:nvSpPr>
          <p:spPr>
            <a:xfrm>
              <a:off x="737760" y="2987166"/>
              <a:ext cx="1955281" cy="1117247"/>
            </a:xfrm>
            <a:prstGeom prst="ellipse">
              <a:avLst/>
            </a:pr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 name="Freeform 21"/>
            <p:cNvSpPr/>
            <p:nvPr/>
          </p:nvSpPr>
          <p:spPr>
            <a:xfrm>
              <a:off x="951878" y="3035111"/>
              <a:ext cx="1571385" cy="1013113"/>
            </a:xfrm>
            <a:custGeom>
              <a:avLst/>
              <a:gdLst>
                <a:gd name="connsiteX0" fmla="*/ 0 w 1216327"/>
                <a:gd name="connsiteY0" fmla="*/ 492989 h 985978"/>
                <a:gd name="connsiteX1" fmla="*/ 608164 w 1216327"/>
                <a:gd name="connsiteY1" fmla="*/ 0 h 985978"/>
                <a:gd name="connsiteX2" fmla="*/ 1216327 w 1216327"/>
                <a:gd name="connsiteY2" fmla="*/ 492989 h 985978"/>
                <a:gd name="connsiteX3" fmla="*/ 608164 w 1216327"/>
                <a:gd name="connsiteY3" fmla="*/ 985978 h 985978"/>
                <a:gd name="connsiteX4" fmla="*/ 0 w 1216327"/>
                <a:gd name="connsiteY4" fmla="*/ 492989 h 985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327" h="985978">
                  <a:moveTo>
                    <a:pt x="0" y="492989"/>
                  </a:moveTo>
                  <a:lnTo>
                    <a:pt x="608164" y="0"/>
                  </a:lnTo>
                  <a:lnTo>
                    <a:pt x="1216327" y="492989"/>
                  </a:lnTo>
                  <a:lnTo>
                    <a:pt x="608164" y="985978"/>
                  </a:lnTo>
                  <a:lnTo>
                    <a:pt x="0" y="49298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4877" tIns="257290" rIns="314877" bIns="257289" numCol="1" spcCol="1270" anchor="ctr" anchorCtr="0">
              <a:noAutofit/>
            </a:bodyPr>
            <a:lstStyle/>
            <a:p>
              <a:pPr lvl="0" algn="ctr" defTabSz="755650">
                <a:lnSpc>
                  <a:spcPct val="90000"/>
                </a:lnSpc>
                <a:spcBef>
                  <a:spcPct val="0"/>
                </a:spcBef>
                <a:spcAft>
                  <a:spcPct val="35000"/>
                </a:spcAft>
              </a:pPr>
              <a:r>
                <a:rPr lang="en-IN" sz="1600" kern="1200" dirty="0"/>
                <a:t>£</a:t>
              </a:r>
              <a:r>
                <a:rPr lang="en-IN" sz="1600" dirty="0"/>
                <a:t>8,5</a:t>
              </a:r>
              <a:r>
                <a:rPr lang="en-IN" sz="1600" kern="1200" dirty="0"/>
                <a:t>00 &amp; Above</a:t>
              </a:r>
            </a:p>
          </p:txBody>
        </p:sp>
      </p:grpSp>
      <p:sp>
        <p:nvSpPr>
          <p:cNvPr id="23" name="Right Arrow 22"/>
          <p:cNvSpPr/>
          <p:nvPr/>
        </p:nvSpPr>
        <p:spPr>
          <a:xfrm>
            <a:off x="2776167" y="2982191"/>
            <a:ext cx="571503" cy="23740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24" name="Right Arrow 23"/>
          <p:cNvSpPr/>
          <p:nvPr/>
        </p:nvSpPr>
        <p:spPr>
          <a:xfrm>
            <a:off x="5366475" y="3003910"/>
            <a:ext cx="571503" cy="23740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25" name="Right Arrow 24"/>
          <p:cNvSpPr/>
          <p:nvPr/>
        </p:nvSpPr>
        <p:spPr>
          <a:xfrm>
            <a:off x="7973282" y="2993661"/>
            <a:ext cx="571503" cy="23740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pic>
        <p:nvPicPr>
          <p:cNvPr id="8" name="Picture 7">
            <a:extLst>
              <a:ext uri="{FF2B5EF4-FFF2-40B4-BE49-F238E27FC236}">
                <a16:creationId xmlns:a16="http://schemas.microsoft.com/office/drawing/2014/main" id="{CEAE4411-E6D2-4FF3-87B5-6DBC29944434}"/>
              </a:ext>
            </a:extLst>
          </p:cNvPr>
          <p:cNvPicPr>
            <a:picLocks noChangeAspect="1"/>
          </p:cNvPicPr>
          <p:nvPr/>
        </p:nvPicPr>
        <p:blipFill rotWithShape="1">
          <a:blip r:embed="rId2"/>
          <a:srcRect l="153" t="47496" r="-153" b="-47496"/>
          <a:stretch/>
        </p:blipFill>
        <p:spPr>
          <a:xfrm>
            <a:off x="5803132" y="2163615"/>
            <a:ext cx="6388868" cy="7698154"/>
          </a:xfrm>
          <a:prstGeom prst="rect">
            <a:avLst/>
          </a:prstGeom>
        </p:spPr>
      </p:pic>
      <p:pic>
        <p:nvPicPr>
          <p:cNvPr id="26" name="Picture 25">
            <a:extLst>
              <a:ext uri="{FF2B5EF4-FFF2-40B4-BE49-F238E27FC236}">
                <a16:creationId xmlns:a16="http://schemas.microsoft.com/office/drawing/2014/main" id="{A99406E8-7670-45FB-A807-944B836F8B3D}"/>
              </a:ext>
            </a:extLst>
          </p:cNvPr>
          <p:cNvPicPr>
            <a:picLocks noChangeAspect="1"/>
          </p:cNvPicPr>
          <p:nvPr/>
        </p:nvPicPr>
        <p:blipFill rotWithShape="1">
          <a:blip r:embed="rId2"/>
          <a:srcRect t="1" b="52914"/>
          <a:stretch/>
        </p:blipFill>
        <p:spPr>
          <a:xfrm>
            <a:off x="-1" y="2163615"/>
            <a:ext cx="5961007" cy="4047180"/>
          </a:xfrm>
          <a:prstGeom prst="rect">
            <a:avLst/>
          </a:prstGeom>
        </p:spPr>
      </p:pic>
    </p:spTree>
    <p:extLst>
      <p:ext uri="{BB962C8B-B14F-4D97-AF65-F5344CB8AC3E}">
        <p14:creationId xmlns:p14="http://schemas.microsoft.com/office/powerpoint/2010/main" val="694532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BD8413-C238-49D7-A4E1-E8FEF1811A0E}"/>
              </a:ext>
            </a:extLst>
          </p:cNvPr>
          <p:cNvSpPr>
            <a:spLocks noGrp="1"/>
          </p:cNvSpPr>
          <p:nvPr>
            <p:ph type="title"/>
          </p:nvPr>
        </p:nvSpPr>
        <p:spPr>
          <a:xfrm>
            <a:off x="556333" y="2754086"/>
            <a:ext cx="7781544" cy="859055"/>
          </a:xfrm>
        </p:spPr>
        <p:txBody>
          <a:bodyPr>
            <a:normAutofit/>
          </a:bodyPr>
          <a:lstStyle/>
          <a:p>
            <a:r>
              <a:rPr lang="en-US" dirty="0"/>
              <a:t>RECORD KEEPING</a:t>
            </a:r>
          </a:p>
        </p:txBody>
      </p:sp>
      <p:sp>
        <p:nvSpPr>
          <p:cNvPr id="2" name="Slide Number Placeholder 1">
            <a:extLst>
              <a:ext uri="{FF2B5EF4-FFF2-40B4-BE49-F238E27FC236}">
                <a16:creationId xmlns:a16="http://schemas.microsoft.com/office/drawing/2014/main" id="{0B24BF10-2B55-43AB-9F77-F1A1410384A9}"/>
              </a:ext>
            </a:extLst>
          </p:cNvPr>
          <p:cNvSpPr>
            <a:spLocks noGrp="1"/>
          </p:cNvSpPr>
          <p:nvPr>
            <p:ph type="sldNum" sz="quarter" idx="12"/>
          </p:nvPr>
        </p:nvSpPr>
        <p:spPr/>
        <p:txBody>
          <a:bodyPr/>
          <a:lstStyle/>
          <a:p>
            <a:fld id="{C263D6C4-4840-40CC-AC84-17E24B3B7BDE}" type="slidenum">
              <a:rPr lang="en-US" smtClean="0"/>
              <a:pPr/>
              <a:t>48</a:t>
            </a:fld>
            <a:endParaRPr lang="en-US" dirty="0"/>
          </a:p>
        </p:txBody>
      </p:sp>
    </p:spTree>
    <p:extLst>
      <p:ext uri="{BB962C8B-B14F-4D97-AF65-F5344CB8AC3E}">
        <p14:creationId xmlns:p14="http://schemas.microsoft.com/office/powerpoint/2010/main" val="63700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444500" y="542925"/>
            <a:ext cx="11214100" cy="646331"/>
          </a:xfrm>
        </p:spPr>
        <p:txBody>
          <a:bodyPr/>
          <a:lstStyle/>
          <a:p>
            <a:r>
              <a:rPr lang="en-US" sz="4000" dirty="0"/>
              <a:t>RECORD TO BE KEPT SAFE</a:t>
            </a:r>
          </a:p>
        </p:txBody>
      </p:sp>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a:lstStyle/>
          <a:p>
            <a:fld id="{C263D6C4-4840-40CC-AC84-17E24B3B7BDE}" type="slidenum">
              <a:rPr lang="en-US" smtClean="0"/>
              <a:pPr/>
              <a:t>49</a:t>
            </a:fld>
            <a:endParaRPr lang="en-US" dirty="0"/>
          </a:p>
        </p:txBody>
      </p:sp>
      <p:sp>
        <p:nvSpPr>
          <p:cNvPr id="8" name="Text Placeholder 7">
            <a:extLst>
              <a:ext uri="{FF2B5EF4-FFF2-40B4-BE49-F238E27FC236}">
                <a16:creationId xmlns:a16="http://schemas.microsoft.com/office/drawing/2014/main" id="{47DC4E62-1A34-4F98-A451-214F1808519C}"/>
              </a:ext>
            </a:extLst>
          </p:cNvPr>
          <p:cNvSpPr>
            <a:spLocks noGrp="1"/>
          </p:cNvSpPr>
          <p:nvPr>
            <p:ph type="body" sz="quarter" idx="2"/>
          </p:nvPr>
        </p:nvSpPr>
        <p:spPr>
          <a:xfrm>
            <a:off x="1" y="1434526"/>
            <a:ext cx="6110513" cy="4748559"/>
          </a:xfrm>
        </p:spPr>
        <p:txBody>
          <a:bodyPr>
            <a:normAutofit fontScale="47500" lnSpcReduction="20000"/>
          </a:bodyPr>
          <a:lstStyle/>
          <a:p>
            <a:pPr marL="0" indent="0">
              <a:buNone/>
            </a:pPr>
            <a:r>
              <a:rPr lang="en-US" sz="7300" dirty="0"/>
              <a:t>You must retain:</a:t>
            </a:r>
          </a:p>
          <a:p>
            <a:pPr marL="0" indent="0">
              <a:buNone/>
            </a:pPr>
            <a:endParaRPr lang="en-US" sz="3600" dirty="0"/>
          </a:p>
          <a:p>
            <a:r>
              <a:rPr lang="en-US" sz="6000" dirty="0"/>
              <a:t>Copies of, or references to, the evidence obtained of a customer’s identity, for 5 years after the end of the business relationship</a:t>
            </a:r>
          </a:p>
          <a:p>
            <a:r>
              <a:rPr lang="en-US" sz="6000" dirty="0"/>
              <a:t>Details of customer transactions and signed receipts must be kept safe for at least 5 years from the date of transaction.</a:t>
            </a:r>
          </a:p>
          <a:p>
            <a:r>
              <a:rPr lang="en-US" sz="6000" dirty="0"/>
              <a:t>Details of actions taken in respect of internal and external suspicion reports for at least 5 years.</a:t>
            </a:r>
          </a:p>
          <a:p>
            <a:pPr marL="0" indent="0">
              <a:buNone/>
            </a:pPr>
            <a:endParaRPr lang="en-US" sz="6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4401" y="1320800"/>
            <a:ext cx="6336490" cy="4862285"/>
          </a:xfrm>
          <a:prstGeom prst="rect">
            <a:avLst/>
          </a:prstGeom>
        </p:spPr>
      </p:pic>
    </p:spTree>
    <p:extLst>
      <p:ext uri="{BB962C8B-B14F-4D97-AF65-F5344CB8AC3E}">
        <p14:creationId xmlns:p14="http://schemas.microsoft.com/office/powerpoint/2010/main" val="365785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444500" y="542925"/>
            <a:ext cx="11214100" cy="646331"/>
          </a:xfrm>
        </p:spPr>
        <p:txBody>
          <a:bodyPr/>
          <a:lstStyle/>
          <a:p>
            <a:r>
              <a:rPr lang="en-US" sz="4000" dirty="0"/>
              <a:t>WHAT IS MONEY LAUNDERING?</a:t>
            </a:r>
          </a:p>
        </p:txBody>
      </p:sp>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a:lstStyle/>
          <a:p>
            <a:fld id="{C263D6C4-4840-40CC-AC84-17E24B3B7BDE}" type="slidenum">
              <a:rPr lang="en-US" smtClean="0"/>
              <a:pPr/>
              <a:t>5</a:t>
            </a:fld>
            <a:endParaRPr lang="en-US" dirty="0"/>
          </a:p>
        </p:txBody>
      </p:sp>
      <p:sp>
        <p:nvSpPr>
          <p:cNvPr id="6" name="Text Placeholder 5">
            <a:extLst>
              <a:ext uri="{FF2B5EF4-FFF2-40B4-BE49-F238E27FC236}">
                <a16:creationId xmlns:a16="http://schemas.microsoft.com/office/drawing/2014/main" id="{000A9570-5EF6-4AFB-9FCA-7C8998E3FEB1}"/>
              </a:ext>
            </a:extLst>
          </p:cNvPr>
          <p:cNvSpPr>
            <a:spLocks noGrp="1"/>
          </p:cNvSpPr>
          <p:nvPr>
            <p:ph type="body" sz="quarter" idx="4"/>
          </p:nvPr>
        </p:nvSpPr>
        <p:spPr>
          <a:xfrm>
            <a:off x="163617" y="1379559"/>
            <a:ext cx="5627584" cy="4774498"/>
          </a:xfrm>
        </p:spPr>
        <p:txBody>
          <a:bodyPr>
            <a:noAutofit/>
          </a:bodyPr>
          <a:lstStyle/>
          <a:p>
            <a:r>
              <a:rPr lang="en-US" sz="2800" b="1" dirty="0"/>
              <a:t>Money laundering</a:t>
            </a:r>
            <a:r>
              <a:rPr lang="en-US" sz="2800" dirty="0"/>
              <a:t> is the generic term used to describe the process by which criminals disguise the source of money that was obtained illegally by re-circulating through the financial system and making such proceeds appear to have come from a legitimate source. </a:t>
            </a:r>
          </a:p>
          <a:p>
            <a:pPr marL="0" indent="0">
              <a:buNone/>
            </a:pPr>
            <a:endParaRPr lang="en-US" sz="2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1379559"/>
            <a:ext cx="6400800" cy="4774498"/>
          </a:xfrm>
          <a:prstGeom prst="rect">
            <a:avLst/>
          </a:prstGeom>
        </p:spPr>
      </p:pic>
    </p:spTree>
    <p:extLst>
      <p:ext uri="{BB962C8B-B14F-4D97-AF65-F5344CB8AC3E}">
        <p14:creationId xmlns:p14="http://schemas.microsoft.com/office/powerpoint/2010/main" val="2967413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444500" y="542925"/>
            <a:ext cx="11214100" cy="646331"/>
          </a:xfrm>
        </p:spPr>
        <p:txBody>
          <a:bodyPr/>
          <a:lstStyle/>
          <a:p>
            <a:r>
              <a:rPr lang="en-US" sz="4000" dirty="0"/>
              <a:t>HOW RECORD SHOULD BE KEPT</a:t>
            </a:r>
          </a:p>
        </p:txBody>
      </p:sp>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a:lstStyle/>
          <a:p>
            <a:fld id="{C263D6C4-4840-40CC-AC84-17E24B3B7BDE}" type="slidenum">
              <a:rPr lang="en-US" smtClean="0"/>
              <a:pPr/>
              <a:t>50</a:t>
            </a:fld>
            <a:endParaRPr lang="en-US" dirty="0"/>
          </a:p>
        </p:txBody>
      </p:sp>
      <p:sp>
        <p:nvSpPr>
          <p:cNvPr id="6" name="Text Placeholder 5">
            <a:extLst>
              <a:ext uri="{FF2B5EF4-FFF2-40B4-BE49-F238E27FC236}">
                <a16:creationId xmlns:a16="http://schemas.microsoft.com/office/drawing/2014/main" id="{000A9570-5EF6-4AFB-9FCA-7C8998E3FEB1}"/>
              </a:ext>
            </a:extLst>
          </p:cNvPr>
          <p:cNvSpPr>
            <a:spLocks noGrp="1"/>
          </p:cNvSpPr>
          <p:nvPr>
            <p:ph type="body" sz="quarter" idx="4"/>
          </p:nvPr>
        </p:nvSpPr>
        <p:spPr>
          <a:xfrm>
            <a:off x="444500" y="1656776"/>
            <a:ext cx="11214100" cy="4424709"/>
          </a:xfrm>
        </p:spPr>
        <p:txBody>
          <a:bodyPr>
            <a:normAutofit lnSpcReduction="10000"/>
          </a:bodyPr>
          <a:lstStyle/>
          <a:p>
            <a:pPr marL="0" indent="0">
              <a:buNone/>
            </a:pPr>
            <a:r>
              <a:rPr lang="en-US" sz="3600" dirty="0"/>
              <a:t>You can keep records as </a:t>
            </a:r>
          </a:p>
          <a:p>
            <a:r>
              <a:rPr lang="en-US" sz="3600" b="1" dirty="0"/>
              <a:t>original documents</a:t>
            </a:r>
            <a:r>
              <a:rPr lang="en-US" sz="3600" dirty="0"/>
              <a:t>, </a:t>
            </a:r>
          </a:p>
          <a:p>
            <a:r>
              <a:rPr lang="en-US" sz="3600" b="1" dirty="0"/>
              <a:t>photocopies</a:t>
            </a:r>
            <a:r>
              <a:rPr lang="en-US" sz="3600" dirty="0"/>
              <a:t> of original documents, in either</a:t>
            </a:r>
          </a:p>
          <a:p>
            <a:r>
              <a:rPr lang="en-US" sz="3600" b="1" dirty="0"/>
              <a:t>computerized</a:t>
            </a:r>
            <a:r>
              <a:rPr lang="en-US" sz="3600" dirty="0"/>
              <a:t> or </a:t>
            </a:r>
            <a:r>
              <a:rPr lang="en-US" sz="3600" b="1" dirty="0"/>
              <a:t>electronic form</a:t>
            </a:r>
            <a:r>
              <a:rPr lang="en-US" sz="3600" dirty="0"/>
              <a:t>. </a:t>
            </a:r>
          </a:p>
          <a:p>
            <a:pPr marL="0" indent="0">
              <a:buNone/>
            </a:pPr>
            <a:r>
              <a:rPr lang="en-US" sz="3600" dirty="0"/>
              <a:t>The aim is to ensure that the business meets its obligations and, if requested, can show how it has done so. This evidence may be used in court proceedings against the criminals. </a:t>
            </a:r>
          </a:p>
          <a:p>
            <a:pPr marL="0" indent="0">
              <a:buNone/>
            </a:pPr>
            <a:endParaRPr lang="en-US" sz="3600" dirty="0"/>
          </a:p>
        </p:txBody>
      </p:sp>
    </p:spTree>
    <p:extLst>
      <p:ext uri="{BB962C8B-B14F-4D97-AF65-F5344CB8AC3E}">
        <p14:creationId xmlns:p14="http://schemas.microsoft.com/office/powerpoint/2010/main" val="4132017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444500" y="542925"/>
            <a:ext cx="11214100" cy="646331"/>
          </a:xfrm>
        </p:spPr>
        <p:txBody>
          <a:bodyPr/>
          <a:lstStyle/>
          <a:p>
            <a:r>
              <a:rPr lang="en-US" sz="4000" dirty="0"/>
              <a:t>SIGNED RECEIPT OF TRANSACTIONS</a:t>
            </a:r>
          </a:p>
        </p:txBody>
      </p:sp>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a:lstStyle/>
          <a:p>
            <a:fld id="{C263D6C4-4840-40CC-AC84-17E24B3B7BDE}" type="slidenum">
              <a:rPr lang="en-US" smtClean="0"/>
              <a:pPr/>
              <a:t>51</a:t>
            </a:fld>
            <a:endParaRPr lang="en-US" dirty="0"/>
          </a:p>
        </p:txBody>
      </p:sp>
      <p:sp>
        <p:nvSpPr>
          <p:cNvPr id="6" name="Text Placeholder 5">
            <a:extLst>
              <a:ext uri="{FF2B5EF4-FFF2-40B4-BE49-F238E27FC236}">
                <a16:creationId xmlns:a16="http://schemas.microsoft.com/office/drawing/2014/main" id="{000A9570-5EF6-4AFB-9FCA-7C8998E3FEB1}"/>
              </a:ext>
            </a:extLst>
          </p:cNvPr>
          <p:cNvSpPr>
            <a:spLocks noGrp="1"/>
          </p:cNvSpPr>
          <p:nvPr>
            <p:ph type="body" sz="quarter" idx="4"/>
          </p:nvPr>
        </p:nvSpPr>
        <p:spPr>
          <a:xfrm>
            <a:off x="420914" y="1378857"/>
            <a:ext cx="5630636" cy="4818744"/>
          </a:xfrm>
        </p:spPr>
        <p:txBody>
          <a:bodyPr>
            <a:normAutofit/>
          </a:bodyPr>
          <a:lstStyle/>
          <a:p>
            <a:pPr marL="0" indent="0">
              <a:buNone/>
            </a:pPr>
            <a:r>
              <a:rPr lang="en-US" sz="4000" dirty="0"/>
              <a:t>It is the staff responsibility to get receipt signed from the customer, every time they make a transaction.</a:t>
            </a:r>
          </a:p>
          <a:p>
            <a:pPr marL="0" indent="0">
              <a:buNone/>
            </a:pPr>
            <a:endParaRPr lang="en-US" sz="4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0514" y="1378857"/>
            <a:ext cx="6081486" cy="4818744"/>
          </a:xfrm>
          <a:prstGeom prst="rect">
            <a:avLst/>
          </a:prstGeom>
        </p:spPr>
      </p:pic>
    </p:spTree>
    <p:extLst>
      <p:ext uri="{BB962C8B-B14F-4D97-AF65-F5344CB8AC3E}">
        <p14:creationId xmlns:p14="http://schemas.microsoft.com/office/powerpoint/2010/main" val="2313703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BD8413-C238-49D7-A4E1-E8FEF1811A0E}"/>
              </a:ext>
            </a:extLst>
          </p:cNvPr>
          <p:cNvSpPr>
            <a:spLocks noGrp="1"/>
          </p:cNvSpPr>
          <p:nvPr>
            <p:ph type="title"/>
          </p:nvPr>
        </p:nvSpPr>
        <p:spPr>
          <a:xfrm>
            <a:off x="153232" y="2805546"/>
            <a:ext cx="8976914" cy="859055"/>
          </a:xfrm>
        </p:spPr>
        <p:txBody>
          <a:bodyPr>
            <a:normAutofit fontScale="90000"/>
          </a:bodyPr>
          <a:lstStyle/>
          <a:p>
            <a:r>
              <a:rPr lang="en-US" dirty="0"/>
              <a:t>SUSPICIOUS ACTIVITY REPORT (SAR)</a:t>
            </a:r>
          </a:p>
        </p:txBody>
      </p:sp>
      <p:sp>
        <p:nvSpPr>
          <p:cNvPr id="2" name="Slide Number Placeholder 1">
            <a:extLst>
              <a:ext uri="{FF2B5EF4-FFF2-40B4-BE49-F238E27FC236}">
                <a16:creationId xmlns:a16="http://schemas.microsoft.com/office/drawing/2014/main" id="{0B24BF10-2B55-43AB-9F77-F1A1410384A9}"/>
              </a:ext>
            </a:extLst>
          </p:cNvPr>
          <p:cNvSpPr>
            <a:spLocks noGrp="1"/>
          </p:cNvSpPr>
          <p:nvPr>
            <p:ph type="sldNum" sz="quarter" idx="12"/>
          </p:nvPr>
        </p:nvSpPr>
        <p:spPr/>
        <p:txBody>
          <a:bodyPr/>
          <a:lstStyle/>
          <a:p>
            <a:fld id="{C263D6C4-4840-40CC-AC84-17E24B3B7BDE}" type="slidenum">
              <a:rPr lang="en-US" smtClean="0"/>
              <a:pPr/>
              <a:t>52</a:t>
            </a:fld>
            <a:endParaRPr lang="en-US" dirty="0"/>
          </a:p>
        </p:txBody>
      </p:sp>
    </p:spTree>
    <p:extLst>
      <p:ext uri="{BB962C8B-B14F-4D97-AF65-F5344CB8AC3E}">
        <p14:creationId xmlns:p14="http://schemas.microsoft.com/office/powerpoint/2010/main" val="52366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444500" y="542925"/>
            <a:ext cx="11214100" cy="646331"/>
          </a:xfrm>
        </p:spPr>
        <p:txBody>
          <a:bodyPr/>
          <a:lstStyle/>
          <a:p>
            <a:r>
              <a:rPr lang="en-US" sz="4000" dirty="0"/>
              <a:t>SUSPICIOUS ACTIVITY REPORT (SAR)</a:t>
            </a:r>
          </a:p>
        </p:txBody>
      </p:sp>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a:lstStyle/>
          <a:p>
            <a:fld id="{C263D6C4-4840-40CC-AC84-17E24B3B7BDE}" type="slidenum">
              <a:rPr lang="en-US" smtClean="0"/>
              <a:pPr/>
              <a:t>53</a:t>
            </a:fld>
            <a:endParaRPr lang="en-US" dirty="0"/>
          </a:p>
        </p:txBody>
      </p:sp>
      <p:sp>
        <p:nvSpPr>
          <p:cNvPr id="8" name="Text Placeholder 7">
            <a:extLst>
              <a:ext uri="{FF2B5EF4-FFF2-40B4-BE49-F238E27FC236}">
                <a16:creationId xmlns:a16="http://schemas.microsoft.com/office/drawing/2014/main" id="{47DC4E62-1A34-4F98-A451-214F1808519C}"/>
              </a:ext>
            </a:extLst>
          </p:cNvPr>
          <p:cNvSpPr>
            <a:spLocks noGrp="1"/>
          </p:cNvSpPr>
          <p:nvPr>
            <p:ph type="body" sz="quarter" idx="2"/>
          </p:nvPr>
        </p:nvSpPr>
        <p:spPr>
          <a:xfrm>
            <a:off x="139701" y="1701512"/>
            <a:ext cx="5457536" cy="3684588"/>
          </a:xfrm>
        </p:spPr>
        <p:txBody>
          <a:bodyPr>
            <a:normAutofit/>
          </a:bodyPr>
          <a:lstStyle/>
          <a:p>
            <a:r>
              <a:rPr lang="en-US" sz="2800" dirty="0"/>
              <a:t>WHAT IS SUSPICIOUS ACTIVITY REPORT (SAR)?</a:t>
            </a:r>
          </a:p>
        </p:txBody>
      </p:sp>
      <p:sp>
        <p:nvSpPr>
          <p:cNvPr id="6" name="Text Placeholder 5">
            <a:extLst>
              <a:ext uri="{FF2B5EF4-FFF2-40B4-BE49-F238E27FC236}">
                <a16:creationId xmlns:a16="http://schemas.microsoft.com/office/drawing/2014/main" id="{000A9570-5EF6-4AFB-9FCA-7C8998E3FEB1}"/>
              </a:ext>
            </a:extLst>
          </p:cNvPr>
          <p:cNvSpPr>
            <a:spLocks noGrp="1"/>
          </p:cNvSpPr>
          <p:nvPr>
            <p:ph type="body" sz="quarter" idx="4"/>
          </p:nvPr>
        </p:nvSpPr>
        <p:spPr>
          <a:xfrm>
            <a:off x="5255172" y="1701511"/>
            <a:ext cx="6936828" cy="4422197"/>
          </a:xfrm>
        </p:spPr>
        <p:txBody>
          <a:bodyPr>
            <a:noAutofit/>
          </a:bodyPr>
          <a:lstStyle/>
          <a:p>
            <a:r>
              <a:rPr lang="en-US" sz="3200" dirty="0"/>
              <a:t>A SAR is a Suspicious Activity Report, a piece of information which alerts law enforcement that certain client/customer activity is in some way suspicious and might indicate money laundering, structure transactions to avoid reporting or record keeping requirements and/or terrorist financing. </a:t>
            </a:r>
          </a:p>
          <a:p>
            <a:pPr marL="0" indent="0">
              <a:buNone/>
            </a:pPr>
            <a:endParaRPr lang="en-US" sz="3200"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6043" t="12162" r="63503" b="60985"/>
          <a:stretch/>
        </p:blipFill>
        <p:spPr>
          <a:xfrm>
            <a:off x="441975" y="3034145"/>
            <a:ext cx="4337843" cy="3089564"/>
          </a:xfrm>
          <a:prstGeom prst="rect">
            <a:avLst/>
          </a:prstGeom>
        </p:spPr>
      </p:pic>
    </p:spTree>
    <p:extLst>
      <p:ext uri="{BB962C8B-B14F-4D97-AF65-F5344CB8AC3E}">
        <p14:creationId xmlns:p14="http://schemas.microsoft.com/office/powerpoint/2010/main" val="590593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444500" y="542925"/>
            <a:ext cx="11214100" cy="646331"/>
          </a:xfrm>
        </p:spPr>
        <p:txBody>
          <a:bodyPr/>
          <a:lstStyle/>
          <a:p>
            <a:r>
              <a:rPr lang="en-US" sz="4000" dirty="0"/>
              <a:t>REASON FOR SUSPICION</a:t>
            </a:r>
          </a:p>
        </p:txBody>
      </p:sp>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a:lstStyle/>
          <a:p>
            <a:fld id="{C263D6C4-4840-40CC-AC84-17E24B3B7BDE}" type="slidenum">
              <a:rPr lang="en-US" smtClean="0"/>
              <a:pPr/>
              <a:t>54</a:t>
            </a:fld>
            <a:endParaRPr lang="en-US" dirty="0"/>
          </a:p>
        </p:txBody>
      </p:sp>
      <p:sp>
        <p:nvSpPr>
          <p:cNvPr id="8" name="Text Placeholder 7">
            <a:extLst>
              <a:ext uri="{FF2B5EF4-FFF2-40B4-BE49-F238E27FC236}">
                <a16:creationId xmlns:a16="http://schemas.microsoft.com/office/drawing/2014/main" id="{47DC4E62-1A34-4F98-A451-214F1808519C}"/>
              </a:ext>
            </a:extLst>
          </p:cNvPr>
          <p:cNvSpPr>
            <a:spLocks noGrp="1"/>
          </p:cNvSpPr>
          <p:nvPr>
            <p:ph type="body" sz="quarter" idx="2"/>
          </p:nvPr>
        </p:nvSpPr>
        <p:spPr>
          <a:xfrm>
            <a:off x="444500" y="1626135"/>
            <a:ext cx="11484264" cy="4688940"/>
          </a:xfrm>
        </p:spPr>
        <p:txBody>
          <a:bodyPr>
            <a:noAutofit/>
          </a:bodyPr>
          <a:lstStyle/>
          <a:p>
            <a:pPr marL="0" indent="0">
              <a:buNone/>
            </a:pPr>
            <a:r>
              <a:rPr lang="en-US" sz="2000" dirty="0"/>
              <a:t>There are many reasons why you or one of your employees might become suspicious about a transaction or activity. Often it’s just because it’s something unusual for your business - perhaps a customer has tried to make an exceptionally large cash payment. Maybe the customer behaved strangely, or made unusual requests that didn’t seem to make sense. Perhaps the transaction they wanted to make just didn’t add up commercially.</a:t>
            </a:r>
          </a:p>
          <a:p>
            <a:pPr marL="0" indent="0">
              <a:buNone/>
            </a:pPr>
            <a:r>
              <a:rPr lang="en-US" sz="2000" dirty="0"/>
              <a:t>You must look carefully at all unusual transactions to see if there’s anything suspicious about them.</a:t>
            </a:r>
          </a:p>
          <a:p>
            <a:pPr marL="0" indent="0">
              <a:buNone/>
            </a:pPr>
            <a:r>
              <a:rPr lang="en-US" sz="2000" dirty="0"/>
              <a:t>Some of the most common “red flags” for suspicious activity are:</a:t>
            </a:r>
          </a:p>
          <a:p>
            <a:r>
              <a:rPr lang="en-US" sz="2000" dirty="0"/>
              <a:t>Structuring</a:t>
            </a:r>
          </a:p>
          <a:p>
            <a:r>
              <a:rPr lang="en-US" sz="2000" dirty="0"/>
              <a:t>Consumers working together in an unusual manner</a:t>
            </a:r>
          </a:p>
          <a:p>
            <a:r>
              <a:rPr lang="en-US" sz="2000" dirty="0"/>
              <a:t>Unusual transaction patterns</a:t>
            </a:r>
          </a:p>
          <a:p>
            <a:r>
              <a:rPr lang="en-US" sz="2000" dirty="0"/>
              <a:t>Flipping</a:t>
            </a:r>
          </a:p>
          <a:p>
            <a:r>
              <a:rPr lang="en-US" sz="2000" dirty="0"/>
              <a:t>Unusual Behavior</a:t>
            </a:r>
          </a:p>
          <a:p>
            <a:pPr marL="0" indent="0">
              <a:buNone/>
            </a:pPr>
            <a:endParaRPr lang="en-US" sz="2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8545" y="3491345"/>
            <a:ext cx="4433455" cy="3366655"/>
          </a:xfrm>
          <a:prstGeom prst="rect">
            <a:avLst/>
          </a:prstGeom>
        </p:spPr>
      </p:pic>
    </p:spTree>
    <p:extLst>
      <p:ext uri="{BB962C8B-B14F-4D97-AF65-F5344CB8AC3E}">
        <p14:creationId xmlns:p14="http://schemas.microsoft.com/office/powerpoint/2010/main" val="3796440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444500" y="542925"/>
            <a:ext cx="11214100" cy="646331"/>
          </a:xfrm>
        </p:spPr>
        <p:txBody>
          <a:bodyPr/>
          <a:lstStyle/>
          <a:p>
            <a:r>
              <a:rPr lang="en-US" sz="4000" dirty="0"/>
              <a:t>REASON FOR SUSPICION</a:t>
            </a:r>
          </a:p>
        </p:txBody>
      </p:sp>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a:lstStyle/>
          <a:p>
            <a:fld id="{C263D6C4-4840-40CC-AC84-17E24B3B7BDE}" type="slidenum">
              <a:rPr lang="en-US" smtClean="0"/>
              <a:pPr/>
              <a:t>55</a:t>
            </a:fld>
            <a:endParaRPr lang="en-US" dirty="0"/>
          </a:p>
        </p:txBody>
      </p:sp>
      <p:sp>
        <p:nvSpPr>
          <p:cNvPr id="8" name="Text Placeholder 7">
            <a:extLst>
              <a:ext uri="{FF2B5EF4-FFF2-40B4-BE49-F238E27FC236}">
                <a16:creationId xmlns:a16="http://schemas.microsoft.com/office/drawing/2014/main" id="{47DC4E62-1A34-4F98-A451-214F1808519C}"/>
              </a:ext>
            </a:extLst>
          </p:cNvPr>
          <p:cNvSpPr>
            <a:spLocks noGrp="1"/>
          </p:cNvSpPr>
          <p:nvPr>
            <p:ph type="body" sz="quarter" idx="2"/>
          </p:nvPr>
        </p:nvSpPr>
        <p:spPr>
          <a:xfrm>
            <a:off x="444500" y="1491523"/>
            <a:ext cx="11442700" cy="4688940"/>
          </a:xfrm>
        </p:spPr>
        <p:txBody>
          <a:bodyPr>
            <a:normAutofit lnSpcReduction="10000"/>
          </a:bodyPr>
          <a:lstStyle/>
          <a:p>
            <a:r>
              <a:rPr lang="en-US" sz="2800" b="1" dirty="0"/>
              <a:t>Structuring</a:t>
            </a:r>
            <a:r>
              <a:rPr lang="en-US" sz="2800" dirty="0"/>
              <a:t> </a:t>
            </a:r>
          </a:p>
          <a:p>
            <a:pPr marL="290513" indent="0">
              <a:buNone/>
            </a:pPr>
            <a:r>
              <a:rPr lang="en-US" sz="2800" dirty="0"/>
              <a:t>This involves breaking down cash deposits into smaller   amounts below the reporting threshold either on the same day or consecutive days.</a:t>
            </a:r>
          </a:p>
          <a:p>
            <a:r>
              <a:rPr lang="en-US" sz="2800" b="1" dirty="0"/>
              <a:t>Customers working together in an unusual manner </a:t>
            </a:r>
          </a:p>
          <a:p>
            <a:pPr marL="347663" indent="0">
              <a:buNone/>
            </a:pPr>
            <a:r>
              <a:rPr lang="en-US" sz="2800" dirty="0"/>
              <a:t>Customers that appear as though their transactions are somehow related may indicate the following:</a:t>
            </a:r>
          </a:p>
          <a:p>
            <a:pPr lvl="1"/>
            <a:r>
              <a:rPr lang="en-US" sz="2400" dirty="0"/>
              <a:t>ID Avoidance</a:t>
            </a:r>
          </a:p>
          <a:p>
            <a:pPr lvl="1"/>
            <a:r>
              <a:rPr lang="en-US" sz="2400" dirty="0"/>
              <a:t>Recordkeeping avoidance</a:t>
            </a:r>
          </a:p>
          <a:p>
            <a:pPr lvl="1"/>
            <a:r>
              <a:rPr lang="en-US" sz="2400" dirty="0"/>
              <a:t>Avoiding disclosing the source of funds</a:t>
            </a:r>
          </a:p>
          <a:p>
            <a:pPr lvl="1"/>
            <a:r>
              <a:rPr lang="en-US" sz="2400" dirty="0"/>
              <a:t>Other organized criminal activity</a:t>
            </a:r>
          </a:p>
          <a:p>
            <a:pPr marL="457200" lvl="1" indent="0">
              <a:buNone/>
            </a:pPr>
            <a:endParaRPr lang="en-US" sz="2800" dirty="0"/>
          </a:p>
          <a:p>
            <a:pPr marL="457200" lvl="1" indent="0">
              <a:buNone/>
            </a:pPr>
            <a:endParaRPr lang="en-US" sz="2400" dirty="0"/>
          </a:p>
        </p:txBody>
      </p:sp>
    </p:spTree>
    <p:extLst>
      <p:ext uri="{BB962C8B-B14F-4D97-AF65-F5344CB8AC3E}">
        <p14:creationId xmlns:p14="http://schemas.microsoft.com/office/powerpoint/2010/main" val="850244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444500" y="542925"/>
            <a:ext cx="11214100" cy="646331"/>
          </a:xfrm>
        </p:spPr>
        <p:txBody>
          <a:bodyPr/>
          <a:lstStyle/>
          <a:p>
            <a:r>
              <a:rPr lang="en-US" sz="4000" dirty="0"/>
              <a:t>REASON FOR SUSPICION</a:t>
            </a:r>
          </a:p>
        </p:txBody>
      </p:sp>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a:lstStyle/>
          <a:p>
            <a:fld id="{C263D6C4-4840-40CC-AC84-17E24B3B7BDE}" type="slidenum">
              <a:rPr lang="en-US" smtClean="0"/>
              <a:pPr/>
              <a:t>56</a:t>
            </a:fld>
            <a:endParaRPr lang="en-US" dirty="0"/>
          </a:p>
        </p:txBody>
      </p:sp>
      <p:sp>
        <p:nvSpPr>
          <p:cNvPr id="8" name="Text Placeholder 7">
            <a:extLst>
              <a:ext uri="{FF2B5EF4-FFF2-40B4-BE49-F238E27FC236}">
                <a16:creationId xmlns:a16="http://schemas.microsoft.com/office/drawing/2014/main" id="{47DC4E62-1A34-4F98-A451-214F1808519C}"/>
              </a:ext>
            </a:extLst>
          </p:cNvPr>
          <p:cNvSpPr>
            <a:spLocks noGrp="1"/>
          </p:cNvSpPr>
          <p:nvPr>
            <p:ph type="body" sz="quarter" idx="2"/>
          </p:nvPr>
        </p:nvSpPr>
        <p:spPr>
          <a:xfrm>
            <a:off x="444500" y="1491523"/>
            <a:ext cx="11558814" cy="4688940"/>
          </a:xfrm>
        </p:spPr>
        <p:txBody>
          <a:bodyPr>
            <a:noAutofit/>
          </a:bodyPr>
          <a:lstStyle/>
          <a:p>
            <a:r>
              <a:rPr lang="en-US" sz="2800" b="1" dirty="0"/>
              <a:t>Unusual Transaction Patterns </a:t>
            </a:r>
          </a:p>
          <a:p>
            <a:pPr marL="231775" indent="0">
              <a:buNone/>
            </a:pPr>
            <a:r>
              <a:rPr lang="en-US" sz="2400" dirty="0"/>
              <a:t>You know the typical nature and reason for transactions at your location. Many customers within a  specific location may have similar transaction habits, including sending origination, amount and purpose. If a customer attempts a transaction that seems unusual for normal customer practice at your location, this may indicate suspicious activity.</a:t>
            </a:r>
          </a:p>
          <a:p>
            <a:pPr marL="0" indent="0">
              <a:buNone/>
            </a:pPr>
            <a:r>
              <a:rPr lang="en-US" sz="2800" b="1" dirty="0"/>
              <a:t>Example</a:t>
            </a:r>
          </a:p>
          <a:p>
            <a:pPr marL="231775" indent="0">
              <a:buNone/>
            </a:pPr>
            <a:r>
              <a:rPr lang="en-US" sz="2400" dirty="0"/>
              <a:t>A customer with no reason for using the firm’s service, e.g. clients with distant addresses who could find the same services nearer their home base; clients whose requirements are not in the normal pattern of the firm’s business which could be more easily serviced elsewhere would indicate suspicious activity.</a:t>
            </a:r>
          </a:p>
          <a:p>
            <a:endParaRPr lang="en-US" sz="2400" dirty="0"/>
          </a:p>
          <a:p>
            <a:pPr marL="457200" lvl="1" indent="0">
              <a:buNone/>
            </a:pPr>
            <a:endParaRPr lang="en-US" sz="2000" dirty="0"/>
          </a:p>
        </p:txBody>
      </p:sp>
    </p:spTree>
    <p:extLst>
      <p:ext uri="{BB962C8B-B14F-4D97-AF65-F5344CB8AC3E}">
        <p14:creationId xmlns:p14="http://schemas.microsoft.com/office/powerpoint/2010/main" val="775803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444500" y="542925"/>
            <a:ext cx="11214100" cy="646331"/>
          </a:xfrm>
        </p:spPr>
        <p:txBody>
          <a:bodyPr/>
          <a:lstStyle/>
          <a:p>
            <a:r>
              <a:rPr lang="en-US" sz="4000" dirty="0"/>
              <a:t>REASON FOR SUSPICION</a:t>
            </a:r>
          </a:p>
        </p:txBody>
      </p:sp>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a:lstStyle/>
          <a:p>
            <a:fld id="{C263D6C4-4840-40CC-AC84-17E24B3B7BDE}" type="slidenum">
              <a:rPr lang="en-US" smtClean="0"/>
              <a:pPr/>
              <a:t>57</a:t>
            </a:fld>
            <a:endParaRPr lang="en-US" dirty="0"/>
          </a:p>
        </p:txBody>
      </p:sp>
      <p:sp>
        <p:nvSpPr>
          <p:cNvPr id="8" name="Text Placeholder 7">
            <a:extLst>
              <a:ext uri="{FF2B5EF4-FFF2-40B4-BE49-F238E27FC236}">
                <a16:creationId xmlns:a16="http://schemas.microsoft.com/office/drawing/2014/main" id="{47DC4E62-1A34-4F98-A451-214F1808519C}"/>
              </a:ext>
            </a:extLst>
          </p:cNvPr>
          <p:cNvSpPr>
            <a:spLocks noGrp="1"/>
          </p:cNvSpPr>
          <p:nvPr>
            <p:ph type="body" sz="quarter" idx="2"/>
          </p:nvPr>
        </p:nvSpPr>
        <p:spPr>
          <a:xfrm>
            <a:off x="444499" y="1491523"/>
            <a:ext cx="11573329" cy="4688940"/>
          </a:xfrm>
        </p:spPr>
        <p:txBody>
          <a:bodyPr>
            <a:noAutofit/>
          </a:bodyPr>
          <a:lstStyle/>
          <a:p>
            <a:r>
              <a:rPr lang="en-US" sz="2000" b="1" dirty="0"/>
              <a:t>Flipping</a:t>
            </a:r>
          </a:p>
          <a:p>
            <a:pPr marL="231775" indent="0">
              <a:buNone/>
            </a:pPr>
            <a:r>
              <a:rPr lang="en-US" sz="2000" dirty="0"/>
              <a:t>When a customer receives a payment, potentially keeps a small portion and immediately sends the remaining amount to another person. Transaction flipping is used primarily to break the chain between original sender and receivers to avoid reporting and record keeping requirements.</a:t>
            </a:r>
          </a:p>
          <a:p>
            <a:r>
              <a:rPr lang="en-US" sz="2000" b="1" dirty="0"/>
              <a:t>Unusual Behavior </a:t>
            </a:r>
            <a:r>
              <a:rPr lang="en-US" sz="2000" dirty="0"/>
              <a:t>are classified as observable behaviors that seem suspicious, questionable, or concerning. </a:t>
            </a:r>
          </a:p>
          <a:p>
            <a:pPr marL="290513" indent="0">
              <a:buNone/>
              <a:tabLst>
                <a:tab pos="290513" algn="l"/>
              </a:tabLst>
            </a:pPr>
            <a:r>
              <a:rPr lang="en-US" sz="2000" b="1" dirty="0"/>
              <a:t>Example of Unusual Behavi</a:t>
            </a:r>
            <a:r>
              <a:rPr lang="en-US" sz="2000" dirty="0"/>
              <a:t>or customer may display that may be considered suspicious:</a:t>
            </a:r>
          </a:p>
          <a:p>
            <a:pPr marL="465138">
              <a:buFont typeface="Courier New" panose="02070309020205020404" pitchFamily="49" charset="0"/>
              <a:buChar char="o"/>
            </a:pPr>
            <a:r>
              <a:rPr lang="en-US" sz="2000" dirty="0"/>
              <a:t>Is nervous, rushed or aggressive</a:t>
            </a:r>
          </a:p>
          <a:p>
            <a:pPr marL="465138">
              <a:buFont typeface="Courier New" panose="02070309020205020404" pitchFamily="49" charset="0"/>
              <a:buChar char="o"/>
            </a:pPr>
            <a:r>
              <a:rPr lang="en-US" sz="2000" dirty="0"/>
              <a:t>Is reluctant to show identification</a:t>
            </a:r>
          </a:p>
          <a:p>
            <a:pPr marL="465138">
              <a:buFont typeface="Courier New" panose="02070309020205020404" pitchFamily="49" charset="0"/>
              <a:buChar char="o"/>
            </a:pPr>
            <a:r>
              <a:rPr lang="en-US" sz="2000" dirty="0"/>
              <a:t>Provides identification that seems unusual, false or altered</a:t>
            </a:r>
          </a:p>
          <a:p>
            <a:pPr marL="465138">
              <a:buFont typeface="Courier New" panose="02070309020205020404" pitchFamily="49" charset="0"/>
              <a:buChar char="o"/>
            </a:pPr>
            <a:r>
              <a:rPr lang="en-US" sz="2000" dirty="0"/>
              <a:t>Presents a different address each time they complete a money transfer</a:t>
            </a:r>
          </a:p>
          <a:p>
            <a:pPr marL="465138">
              <a:buFont typeface="Courier New" panose="02070309020205020404" pitchFamily="49" charset="0"/>
              <a:buChar char="o"/>
            </a:pPr>
            <a:r>
              <a:rPr lang="en-US" sz="2000" dirty="0"/>
              <a:t>Spells their name differently or uses a different name each time they complete a money transfer</a:t>
            </a:r>
          </a:p>
          <a:p>
            <a:endParaRPr lang="en-US" sz="2000" dirty="0"/>
          </a:p>
          <a:p>
            <a:pPr marL="457200" lvl="1" indent="0">
              <a:buNone/>
            </a:pPr>
            <a:endParaRPr lang="en-US" sz="1800" dirty="0"/>
          </a:p>
        </p:txBody>
      </p:sp>
    </p:spTree>
    <p:extLst>
      <p:ext uri="{BB962C8B-B14F-4D97-AF65-F5344CB8AC3E}">
        <p14:creationId xmlns:p14="http://schemas.microsoft.com/office/powerpoint/2010/main" val="1574752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444500" y="542925"/>
            <a:ext cx="11214100" cy="646331"/>
          </a:xfrm>
        </p:spPr>
        <p:txBody>
          <a:bodyPr/>
          <a:lstStyle/>
          <a:p>
            <a:r>
              <a:rPr lang="en-US" sz="4000" dirty="0"/>
              <a:t>WHEN TO REPORT SUSPICIOUS ACTIVITY</a:t>
            </a:r>
          </a:p>
        </p:txBody>
      </p:sp>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a:lstStyle/>
          <a:p>
            <a:fld id="{C263D6C4-4840-40CC-AC84-17E24B3B7BDE}" type="slidenum">
              <a:rPr lang="en-US" smtClean="0"/>
              <a:pPr/>
              <a:t>58</a:t>
            </a:fld>
            <a:endParaRPr lang="en-US" dirty="0"/>
          </a:p>
        </p:txBody>
      </p:sp>
      <p:sp>
        <p:nvSpPr>
          <p:cNvPr id="8" name="Text Placeholder 7">
            <a:extLst>
              <a:ext uri="{FF2B5EF4-FFF2-40B4-BE49-F238E27FC236}">
                <a16:creationId xmlns:a16="http://schemas.microsoft.com/office/drawing/2014/main" id="{47DC4E62-1A34-4F98-A451-214F1808519C}"/>
              </a:ext>
            </a:extLst>
          </p:cNvPr>
          <p:cNvSpPr>
            <a:spLocks noGrp="1"/>
          </p:cNvSpPr>
          <p:nvPr>
            <p:ph type="body" sz="quarter" idx="2"/>
          </p:nvPr>
        </p:nvSpPr>
        <p:spPr>
          <a:xfrm>
            <a:off x="444501" y="1491523"/>
            <a:ext cx="5491842" cy="4688940"/>
          </a:xfrm>
        </p:spPr>
        <p:txBody>
          <a:bodyPr>
            <a:normAutofit/>
          </a:bodyPr>
          <a:lstStyle/>
          <a:p>
            <a:r>
              <a:rPr lang="en-US" sz="2800" dirty="0"/>
              <a:t>You must report any suspicious transaction or activity as soon as you become aware to the ‘</a:t>
            </a:r>
            <a:r>
              <a:rPr lang="en-US" sz="2800" b="1" dirty="0"/>
              <a:t>nominated officer</a:t>
            </a:r>
            <a:r>
              <a:rPr lang="en-US" sz="2800" dirty="0"/>
              <a:t>’. It’s the nominated officer’s responsibility to decide whether they need to send a report or send a ‘disclosure’ about the incident to the NCA. They do this by making a Suspicious Activity Report.</a:t>
            </a:r>
          </a:p>
          <a:p>
            <a:endParaRPr lang="en-US" sz="2800" dirty="0"/>
          </a:p>
          <a:p>
            <a:pPr marL="457200" lvl="1" indent="0">
              <a:buNone/>
            </a:pPr>
            <a:endParaRPr lang="en-US"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6343" y="1364343"/>
            <a:ext cx="6255657" cy="4816120"/>
          </a:xfrm>
          <a:prstGeom prst="rect">
            <a:avLst/>
          </a:prstGeom>
        </p:spPr>
      </p:pic>
    </p:spTree>
    <p:extLst>
      <p:ext uri="{BB962C8B-B14F-4D97-AF65-F5344CB8AC3E}">
        <p14:creationId xmlns:p14="http://schemas.microsoft.com/office/powerpoint/2010/main" val="1039041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444500" y="542925"/>
            <a:ext cx="11214100" cy="646331"/>
          </a:xfrm>
        </p:spPr>
        <p:txBody>
          <a:bodyPr/>
          <a:lstStyle/>
          <a:p>
            <a:r>
              <a:rPr lang="en-US" sz="4000" dirty="0"/>
              <a:t>WHY SUBMIT SAR?</a:t>
            </a:r>
          </a:p>
        </p:txBody>
      </p:sp>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a:lstStyle/>
          <a:p>
            <a:fld id="{C263D6C4-4840-40CC-AC84-17E24B3B7BDE}" type="slidenum">
              <a:rPr lang="en-US" smtClean="0"/>
              <a:pPr/>
              <a:t>59</a:t>
            </a:fld>
            <a:endParaRPr lang="en-US" dirty="0"/>
          </a:p>
        </p:txBody>
      </p:sp>
      <p:sp>
        <p:nvSpPr>
          <p:cNvPr id="8" name="Text Placeholder 7">
            <a:extLst>
              <a:ext uri="{FF2B5EF4-FFF2-40B4-BE49-F238E27FC236}">
                <a16:creationId xmlns:a16="http://schemas.microsoft.com/office/drawing/2014/main" id="{47DC4E62-1A34-4F98-A451-214F1808519C}"/>
              </a:ext>
            </a:extLst>
          </p:cNvPr>
          <p:cNvSpPr>
            <a:spLocks noGrp="1"/>
          </p:cNvSpPr>
          <p:nvPr>
            <p:ph type="body" sz="quarter" idx="2"/>
          </p:nvPr>
        </p:nvSpPr>
        <p:spPr>
          <a:xfrm>
            <a:off x="444500" y="1491523"/>
            <a:ext cx="11148410" cy="4688940"/>
          </a:xfrm>
        </p:spPr>
        <p:txBody>
          <a:bodyPr>
            <a:noAutofit/>
          </a:bodyPr>
          <a:lstStyle/>
          <a:p>
            <a:r>
              <a:rPr lang="en-US" sz="2400" dirty="0"/>
              <a:t>Submitting a SAR provides law enforcement agencies with valuable information on potential criminality. It also protects you, your </a:t>
            </a:r>
            <a:r>
              <a:rPr lang="en-US" sz="2400" dirty="0" err="1"/>
              <a:t>organisation</a:t>
            </a:r>
            <a:r>
              <a:rPr lang="en-US" sz="2400" dirty="0"/>
              <a:t> and UK financial institutions from the risk of laundering the proceeds of crime.   </a:t>
            </a:r>
          </a:p>
          <a:p>
            <a:endParaRPr lang="en-US" sz="2400" dirty="0"/>
          </a:p>
          <a:p>
            <a:r>
              <a:rPr lang="en-US" sz="2400" dirty="0"/>
              <a:t>The law enforcement agency in the United Kingdom to tackle serious organized crime including Money Laundering is: </a:t>
            </a:r>
            <a:r>
              <a:rPr lang="en-US" sz="2400" b="1" dirty="0"/>
              <a:t>National Crime Agency </a:t>
            </a:r>
            <a:r>
              <a:rPr lang="en-US" sz="2400" dirty="0"/>
              <a:t>(NCA)</a:t>
            </a:r>
          </a:p>
          <a:p>
            <a:endParaRPr lang="en-US" sz="2400" dirty="0"/>
          </a:p>
          <a:p>
            <a:r>
              <a:rPr lang="en-US" sz="2400" dirty="0"/>
              <a:t>By submitting an internal SAR report to the Nominated Officer also known as the Money Laundering Reporting Officer (MLRO) who will decide to submit the report to the National Crime Agency (NCA), you will be complying with any potential obligations you have under the Proceeds of Crime Act 2002 (POCA).</a:t>
            </a:r>
          </a:p>
          <a:p>
            <a:endParaRPr lang="en-US" sz="2400" dirty="0"/>
          </a:p>
          <a:p>
            <a:pPr marL="457200" lvl="1" indent="0">
              <a:buNone/>
            </a:pPr>
            <a:endParaRPr lang="en-US" sz="2000" dirty="0"/>
          </a:p>
        </p:txBody>
      </p:sp>
    </p:spTree>
    <p:extLst>
      <p:ext uri="{BB962C8B-B14F-4D97-AF65-F5344CB8AC3E}">
        <p14:creationId xmlns:p14="http://schemas.microsoft.com/office/powerpoint/2010/main" val="3463425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44500" y="542925"/>
            <a:ext cx="11214100" cy="646331"/>
          </a:xfrm>
        </p:spPr>
        <p:txBody>
          <a:bodyPr/>
          <a:lstStyle/>
          <a:p>
            <a:r>
              <a:rPr lang="en-US" sz="4000" dirty="0"/>
              <a:t>Causes of Monday laundering</a:t>
            </a:r>
          </a:p>
        </p:txBody>
      </p:sp>
      <p:sp>
        <p:nvSpPr>
          <p:cNvPr id="3" name="Slide Number Placeholder 2"/>
          <p:cNvSpPr>
            <a:spLocks noGrp="1"/>
          </p:cNvSpPr>
          <p:nvPr>
            <p:ph type="sldNum" sz="quarter" idx="12"/>
          </p:nvPr>
        </p:nvSpPr>
        <p:spPr/>
        <p:txBody>
          <a:bodyPr/>
          <a:lstStyle/>
          <a:p>
            <a:fld id="{C263D6C4-4840-40CC-AC84-17E24B3B7BDE}" type="slidenum">
              <a:rPr lang="en-US" noProof="0" smtClean="0"/>
              <a:pPr/>
              <a:t>6</a:t>
            </a:fld>
            <a:endParaRPr lang="en-US" noProof="0" dirty="0"/>
          </a:p>
        </p:txBody>
      </p:sp>
      <p:sp>
        <p:nvSpPr>
          <p:cNvPr id="9" name="Text Placeholder 8"/>
          <p:cNvSpPr>
            <a:spLocks noGrp="1"/>
          </p:cNvSpPr>
          <p:nvPr>
            <p:ph type="body" sz="quarter" idx="13"/>
          </p:nvPr>
        </p:nvSpPr>
        <p:spPr>
          <a:xfrm>
            <a:off x="553357" y="1706027"/>
            <a:ext cx="9372600" cy="3358860"/>
          </a:xfrm>
        </p:spPr>
        <p:txBody>
          <a:bodyPr>
            <a:normAutofit/>
          </a:bodyPr>
          <a:lstStyle/>
          <a:p>
            <a:pPr marL="457200" indent="-457200" algn="l">
              <a:buFont typeface="Arial" panose="020B0604020202020204" pitchFamily="34" charset="0"/>
              <a:buChar char="•"/>
            </a:pPr>
            <a:r>
              <a:rPr lang="en-US" sz="3600" dirty="0"/>
              <a:t>Absence of Legislation</a:t>
            </a:r>
          </a:p>
          <a:p>
            <a:pPr marL="457200" indent="-457200" algn="l">
              <a:buFont typeface="Arial" panose="020B0604020202020204" pitchFamily="34" charset="0"/>
              <a:buChar char="•"/>
            </a:pPr>
            <a:r>
              <a:rPr lang="en-US" sz="3600" dirty="0"/>
              <a:t>Evasion of Tax</a:t>
            </a:r>
          </a:p>
          <a:p>
            <a:pPr marL="457200" indent="-457200" algn="l">
              <a:buFont typeface="Arial" panose="020B0604020202020204" pitchFamily="34" charset="0"/>
              <a:buChar char="•"/>
            </a:pPr>
            <a:r>
              <a:rPr lang="en-US" sz="3600" dirty="0"/>
              <a:t>Increase in Profits </a:t>
            </a:r>
          </a:p>
          <a:p>
            <a:pPr marL="457200" indent="-457200" algn="l">
              <a:buFont typeface="Arial" panose="020B0604020202020204" pitchFamily="34" charset="0"/>
              <a:buChar char="•"/>
            </a:pPr>
            <a:r>
              <a:rPr lang="en-US" sz="3600" dirty="0"/>
              <a:t>To make black Money appear white Money </a:t>
            </a:r>
          </a:p>
          <a:p>
            <a:pPr marL="457200" indent="-457200" algn="l">
              <a:buFont typeface="Arial" panose="020B0604020202020204" pitchFamily="34" charset="0"/>
              <a:buChar char="•"/>
            </a:pPr>
            <a:r>
              <a:rPr lang="en-US" sz="3600" dirty="0"/>
              <a:t>Limited risk of Exposure </a:t>
            </a:r>
          </a:p>
        </p:txBody>
      </p:sp>
    </p:spTree>
    <p:extLst>
      <p:ext uri="{BB962C8B-B14F-4D97-AF65-F5344CB8AC3E}">
        <p14:creationId xmlns:p14="http://schemas.microsoft.com/office/powerpoint/2010/main" val="13018004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542925"/>
            <a:ext cx="11214100" cy="535531"/>
          </a:xfrm>
        </p:spPr>
        <p:txBody>
          <a:bodyPr/>
          <a:lstStyle/>
          <a:p>
            <a:r>
              <a:rPr lang="en-IN" dirty="0"/>
              <a:t>WHO DO I SEND SAR TO? </a:t>
            </a:r>
            <a:endParaRPr lang="en-GB" dirty="0"/>
          </a:p>
        </p:txBody>
      </p:sp>
      <p:sp>
        <p:nvSpPr>
          <p:cNvPr id="3" name="Slide Number Placeholder 2"/>
          <p:cNvSpPr>
            <a:spLocks noGrp="1"/>
          </p:cNvSpPr>
          <p:nvPr>
            <p:ph type="sldNum" sz="quarter" idx="12"/>
          </p:nvPr>
        </p:nvSpPr>
        <p:spPr/>
        <p:txBody>
          <a:bodyPr/>
          <a:lstStyle/>
          <a:p>
            <a:fld id="{C263D6C4-4840-40CC-AC84-17E24B3B7BDE}" type="slidenum">
              <a:rPr lang="en-US" noProof="0" smtClean="0"/>
              <a:pPr/>
              <a:t>60</a:t>
            </a:fld>
            <a:endParaRPr lang="en-US" noProof="0" dirty="0"/>
          </a:p>
        </p:txBody>
      </p:sp>
      <p:sp>
        <p:nvSpPr>
          <p:cNvPr id="6" name="Content Placeholder 5"/>
          <p:cNvSpPr>
            <a:spLocks noGrp="1"/>
          </p:cNvSpPr>
          <p:nvPr>
            <p:ph sz="half" idx="2"/>
          </p:nvPr>
        </p:nvSpPr>
        <p:spPr>
          <a:xfrm>
            <a:off x="444500" y="1481959"/>
            <a:ext cx="11421679" cy="4707704"/>
          </a:xfrm>
        </p:spPr>
        <p:txBody>
          <a:bodyPr>
            <a:normAutofit/>
          </a:bodyPr>
          <a:lstStyle/>
          <a:p>
            <a:pPr marL="0" indent="0">
              <a:lnSpc>
                <a:spcPct val="120000"/>
              </a:lnSpc>
              <a:spcBef>
                <a:spcPts val="2400"/>
              </a:spcBef>
              <a:buNone/>
            </a:pPr>
            <a:r>
              <a:rPr lang="en-IN" sz="2400" dirty="0"/>
              <a:t>All Suspicious Activity (SAR) should be submitted to the </a:t>
            </a:r>
            <a:r>
              <a:rPr lang="en-IN" sz="2400" b="1" u="sng" dirty="0"/>
              <a:t>‘nominated officer</a:t>
            </a:r>
            <a:r>
              <a:rPr lang="en-IN" sz="2400" dirty="0"/>
              <a:t>’ and the appointed nominated officer/MLRO for Inter City Money is:</a:t>
            </a:r>
          </a:p>
          <a:p>
            <a:pPr marL="0" indent="0">
              <a:buNone/>
            </a:pPr>
            <a:endParaRPr lang="en-IN" sz="2400" dirty="0"/>
          </a:p>
          <a:p>
            <a:r>
              <a:rPr lang="en-IN" sz="2400" b="1" dirty="0"/>
              <a:t>Mr </a:t>
            </a:r>
            <a:r>
              <a:rPr lang="en-IN" sz="2400" b="1" dirty="0" err="1"/>
              <a:t>Taliq</a:t>
            </a:r>
            <a:r>
              <a:rPr lang="en-IN" sz="2400" b="1" dirty="0"/>
              <a:t> Hussain </a:t>
            </a:r>
            <a:r>
              <a:rPr lang="en-IN" sz="2400" dirty="0"/>
              <a:t>– </a:t>
            </a:r>
            <a:r>
              <a:rPr lang="en-IN" sz="2400" u="sng" dirty="0"/>
              <a:t>taliq@intercitymoney.com</a:t>
            </a:r>
            <a:r>
              <a:rPr lang="en-IN" sz="2400" dirty="0"/>
              <a:t> </a:t>
            </a:r>
            <a:r>
              <a:rPr lang="en-IN" sz="2400" b="1" dirty="0"/>
              <a:t>Tel: 07870679430</a:t>
            </a:r>
          </a:p>
          <a:p>
            <a:pPr marL="0" indent="0">
              <a:buNone/>
            </a:pPr>
            <a:endParaRPr lang="en-IN" sz="2400" dirty="0"/>
          </a:p>
          <a:p>
            <a:pPr marL="0" indent="0">
              <a:buNone/>
            </a:pPr>
            <a:r>
              <a:rPr lang="en-IN" sz="2400" dirty="0"/>
              <a:t>You can submit a Suspicious Activity (SAR) by following methods:</a:t>
            </a:r>
          </a:p>
          <a:p>
            <a:r>
              <a:rPr lang="en-IN" sz="2400" dirty="0"/>
              <a:t>By completing online portal via the customer summary page.</a:t>
            </a:r>
          </a:p>
          <a:p>
            <a:r>
              <a:rPr lang="en-IN" sz="2400" dirty="0"/>
              <a:t>By Email send completed SAR to </a:t>
            </a:r>
            <a:r>
              <a:rPr lang="en-IN" sz="2400" u="sng" dirty="0"/>
              <a:t>taliq@intercitymoney.com </a:t>
            </a:r>
          </a:p>
          <a:p>
            <a:r>
              <a:rPr lang="en-IN" sz="2400" dirty="0"/>
              <a:t>By Fax: 01535 685 760</a:t>
            </a:r>
          </a:p>
          <a:p>
            <a:r>
              <a:rPr lang="en-IN" sz="2400" dirty="0"/>
              <a:t>By Post</a:t>
            </a:r>
          </a:p>
          <a:p>
            <a:endParaRPr lang="en-GB" dirty="0"/>
          </a:p>
        </p:txBody>
      </p:sp>
    </p:spTree>
    <p:extLst>
      <p:ext uri="{BB962C8B-B14F-4D97-AF65-F5344CB8AC3E}">
        <p14:creationId xmlns:p14="http://schemas.microsoft.com/office/powerpoint/2010/main" val="15402002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444500" y="542925"/>
            <a:ext cx="11214100" cy="1200329"/>
          </a:xfrm>
        </p:spPr>
        <p:txBody>
          <a:bodyPr/>
          <a:lstStyle/>
          <a:p>
            <a:r>
              <a:rPr lang="en-US" sz="4000" dirty="0"/>
              <a:t>THE INFORMATION IN THE SAR SUBMITTED IS HELD SECURELY</a:t>
            </a:r>
          </a:p>
        </p:txBody>
      </p:sp>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a:lstStyle/>
          <a:p>
            <a:fld id="{C263D6C4-4840-40CC-AC84-17E24B3B7BDE}" type="slidenum">
              <a:rPr lang="en-US" smtClean="0"/>
              <a:pPr/>
              <a:t>61</a:t>
            </a:fld>
            <a:endParaRPr lang="en-US" dirty="0"/>
          </a:p>
        </p:txBody>
      </p:sp>
      <p:sp>
        <p:nvSpPr>
          <p:cNvPr id="8" name="Text Placeholder 7">
            <a:extLst>
              <a:ext uri="{FF2B5EF4-FFF2-40B4-BE49-F238E27FC236}">
                <a16:creationId xmlns:a16="http://schemas.microsoft.com/office/drawing/2014/main" id="{47DC4E62-1A34-4F98-A451-214F1808519C}"/>
              </a:ext>
            </a:extLst>
          </p:cNvPr>
          <p:cNvSpPr>
            <a:spLocks noGrp="1"/>
          </p:cNvSpPr>
          <p:nvPr>
            <p:ph type="body" sz="quarter" idx="2"/>
          </p:nvPr>
        </p:nvSpPr>
        <p:spPr>
          <a:xfrm>
            <a:off x="351971" y="1991260"/>
            <a:ext cx="11840029" cy="4688940"/>
          </a:xfrm>
        </p:spPr>
        <p:txBody>
          <a:bodyPr>
            <a:noAutofit/>
          </a:bodyPr>
          <a:lstStyle/>
          <a:p>
            <a:pPr algn="just"/>
            <a:r>
              <a:rPr lang="en-US" sz="2800" dirty="0"/>
              <a:t>All users of SARs adhere to specific guidelines to protect the confidentiality of SARs. Once a SAR is received by the NCA, it is held on a secure database. This database has strictly limited access to appropriate law enforcement and government agency staff. </a:t>
            </a:r>
          </a:p>
          <a:p>
            <a:pPr marL="0" indent="0" algn="just">
              <a:buNone/>
            </a:pPr>
            <a:r>
              <a:rPr lang="en-US" sz="2800" b="1" dirty="0">
                <a:solidFill>
                  <a:srgbClr val="FFC000"/>
                </a:solidFill>
              </a:rPr>
              <a:t>THE INFORMATION IS ALWAYS HELD IN THE STRICTEST CONFIDENCE</a:t>
            </a:r>
          </a:p>
          <a:p>
            <a:pPr algn="just"/>
            <a:r>
              <a:rPr lang="en-US" sz="2800" dirty="0"/>
              <a:t>If, in the unlikely event you are made aware that any confidentiality may have been breached, you should contact the NCA immediately. </a:t>
            </a:r>
          </a:p>
          <a:p>
            <a:pPr algn="just"/>
            <a:r>
              <a:rPr lang="en-US" sz="2800" dirty="0"/>
              <a:t>This should be done on Free phone </a:t>
            </a:r>
            <a:r>
              <a:rPr lang="en-US" sz="2800" dirty="0">
                <a:solidFill>
                  <a:schemeClr val="accent5">
                    <a:lumMod val="60000"/>
                    <a:lumOff val="40000"/>
                  </a:schemeClr>
                </a:solidFill>
              </a:rPr>
              <a:t>0800 234 6657</a:t>
            </a:r>
            <a:r>
              <a:rPr lang="en-US" sz="2800" dirty="0"/>
              <a:t>. </a:t>
            </a:r>
          </a:p>
          <a:p>
            <a:pPr marL="0" indent="0">
              <a:buNone/>
            </a:pPr>
            <a:endParaRPr lang="en-US" sz="2800" dirty="0"/>
          </a:p>
          <a:p>
            <a:pPr marL="457200" lvl="1" indent="0">
              <a:buNone/>
            </a:pPr>
            <a:endParaRPr lang="en-US" sz="2400" dirty="0"/>
          </a:p>
        </p:txBody>
      </p:sp>
    </p:spTree>
    <p:extLst>
      <p:ext uri="{BB962C8B-B14F-4D97-AF65-F5344CB8AC3E}">
        <p14:creationId xmlns:p14="http://schemas.microsoft.com/office/powerpoint/2010/main" val="4004922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D4B7E-7764-417F-AE64-E4CAF69916E1}"/>
              </a:ext>
            </a:extLst>
          </p:cNvPr>
          <p:cNvSpPr>
            <a:spLocks noGrp="1"/>
          </p:cNvSpPr>
          <p:nvPr>
            <p:ph type="title"/>
          </p:nvPr>
        </p:nvSpPr>
        <p:spPr>
          <a:xfrm>
            <a:off x="598879" y="3161234"/>
            <a:ext cx="11214100" cy="701731"/>
          </a:xfrm>
        </p:spPr>
        <p:txBody>
          <a:bodyPr/>
          <a:lstStyle/>
          <a:p>
            <a:r>
              <a:rPr lang="en-US" sz="4400" dirty="0"/>
              <a:t>Bribery Prevention Policy and Procedures</a:t>
            </a:r>
            <a:endParaRPr lang="en-GB" sz="4400" dirty="0"/>
          </a:p>
        </p:txBody>
      </p:sp>
      <p:sp>
        <p:nvSpPr>
          <p:cNvPr id="3" name="Slide Number Placeholder 2">
            <a:extLst>
              <a:ext uri="{FF2B5EF4-FFF2-40B4-BE49-F238E27FC236}">
                <a16:creationId xmlns:a16="http://schemas.microsoft.com/office/drawing/2014/main" id="{DDC4A2BF-DC59-4873-893E-B70554EA9643}"/>
              </a:ext>
            </a:extLst>
          </p:cNvPr>
          <p:cNvSpPr>
            <a:spLocks noGrp="1"/>
          </p:cNvSpPr>
          <p:nvPr>
            <p:ph type="sldNum" sz="quarter" idx="12"/>
          </p:nvPr>
        </p:nvSpPr>
        <p:spPr/>
        <p:txBody>
          <a:bodyPr/>
          <a:lstStyle/>
          <a:p>
            <a:fld id="{C263D6C4-4840-40CC-AC84-17E24B3B7BDE}" type="slidenum">
              <a:rPr lang="en-US" noProof="0" smtClean="0"/>
              <a:pPr/>
              <a:t>62</a:t>
            </a:fld>
            <a:endParaRPr lang="en-US" noProof="0" dirty="0"/>
          </a:p>
        </p:txBody>
      </p:sp>
    </p:spTree>
    <p:extLst>
      <p:ext uri="{BB962C8B-B14F-4D97-AF65-F5344CB8AC3E}">
        <p14:creationId xmlns:p14="http://schemas.microsoft.com/office/powerpoint/2010/main" val="34003849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D4B7E-7764-417F-AE64-E4CAF69916E1}"/>
              </a:ext>
            </a:extLst>
          </p:cNvPr>
          <p:cNvSpPr>
            <a:spLocks noGrp="1"/>
          </p:cNvSpPr>
          <p:nvPr>
            <p:ph type="title"/>
          </p:nvPr>
        </p:nvSpPr>
        <p:spPr/>
        <p:txBody>
          <a:bodyPr/>
          <a:lstStyle/>
          <a:p>
            <a:r>
              <a:rPr lang="en-US" dirty="0"/>
              <a:t>Bribery Prevention Policy and Procedures</a:t>
            </a:r>
            <a:endParaRPr lang="en-GB" dirty="0"/>
          </a:p>
        </p:txBody>
      </p:sp>
      <p:sp>
        <p:nvSpPr>
          <p:cNvPr id="3" name="Slide Number Placeholder 2">
            <a:extLst>
              <a:ext uri="{FF2B5EF4-FFF2-40B4-BE49-F238E27FC236}">
                <a16:creationId xmlns:a16="http://schemas.microsoft.com/office/drawing/2014/main" id="{DDC4A2BF-DC59-4873-893E-B70554EA9643}"/>
              </a:ext>
            </a:extLst>
          </p:cNvPr>
          <p:cNvSpPr>
            <a:spLocks noGrp="1"/>
          </p:cNvSpPr>
          <p:nvPr>
            <p:ph type="sldNum" sz="quarter" idx="12"/>
          </p:nvPr>
        </p:nvSpPr>
        <p:spPr/>
        <p:txBody>
          <a:bodyPr/>
          <a:lstStyle/>
          <a:p>
            <a:fld id="{C263D6C4-4840-40CC-AC84-17E24B3B7BDE}" type="slidenum">
              <a:rPr lang="en-US" noProof="0" smtClean="0"/>
              <a:pPr/>
              <a:t>63</a:t>
            </a:fld>
            <a:endParaRPr lang="en-US" noProof="0" dirty="0"/>
          </a:p>
        </p:txBody>
      </p:sp>
      <p:sp>
        <p:nvSpPr>
          <p:cNvPr id="8" name="Title 1">
            <a:extLst>
              <a:ext uri="{FF2B5EF4-FFF2-40B4-BE49-F238E27FC236}">
                <a16:creationId xmlns:a16="http://schemas.microsoft.com/office/drawing/2014/main" id="{F6D23DCB-B985-49C0-98F5-0F419E277206}"/>
              </a:ext>
            </a:extLst>
          </p:cNvPr>
          <p:cNvSpPr txBox="1">
            <a:spLocks/>
          </p:cNvSpPr>
          <p:nvPr/>
        </p:nvSpPr>
        <p:spPr>
          <a:xfrm>
            <a:off x="359394" y="1704727"/>
            <a:ext cx="11832606" cy="4358116"/>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lang="en-GB" sz="3200" b="1" kern="1200" spc="-70" baseline="0" dirty="0">
                <a:solidFill>
                  <a:schemeClr val="bg1"/>
                </a:solidFill>
                <a:latin typeface="+mj-lt"/>
                <a:ea typeface="+mj-ea"/>
                <a:cs typeface="+mj-cs"/>
              </a:defRPr>
            </a:lvl1pPr>
          </a:lstStyle>
          <a:p>
            <a:r>
              <a:rPr lang="en-US" sz="2800" dirty="0"/>
              <a:t>In general terms, bribery is committed where a person</a:t>
            </a:r>
          </a:p>
          <a:p>
            <a:pPr marL="514350" indent="-514350">
              <a:buAutoNum type="alphaUcParenBoth"/>
            </a:pPr>
            <a:r>
              <a:rPr lang="en-US" sz="2800" dirty="0"/>
              <a:t>offers or gives some benefit to another person</a:t>
            </a:r>
          </a:p>
          <a:p>
            <a:pPr marL="514350" indent="-514350">
              <a:buAutoNum type="alphaUcParenBoth"/>
            </a:pPr>
            <a:r>
              <a:rPr lang="en-US" sz="2800" dirty="0"/>
              <a:t>as an inducement for that person </a:t>
            </a:r>
          </a:p>
          <a:p>
            <a:pPr marL="514350" indent="-514350">
              <a:buAutoNum type="alphaUcParenBoth"/>
            </a:pPr>
            <a:r>
              <a:rPr lang="en-US" sz="2800" dirty="0"/>
              <a:t>or another person to act dishonestly in relation to his principal’s or employer’s business. In such a case, all those persons (A, B and C), as well as other persons who were complicit in the offence, may be guilty of bribery. It is company policy that all members of staff shall actively avoid and prevent incidents of bribery involving the company, its staff, and any persons or </a:t>
            </a:r>
            <a:r>
              <a:rPr lang="en-US" sz="2800" dirty="0" err="1"/>
              <a:t>organisations</a:t>
            </a:r>
            <a:r>
              <a:rPr lang="en-US" sz="2800" dirty="0"/>
              <a:t> associated with it or acting on the company’s behalf. Nature of a bribe. A bribe may be a cash payment, or it may be a non-cash advantage (such as a gift).</a:t>
            </a:r>
          </a:p>
        </p:txBody>
      </p:sp>
    </p:spTree>
    <p:extLst>
      <p:ext uri="{BB962C8B-B14F-4D97-AF65-F5344CB8AC3E}">
        <p14:creationId xmlns:p14="http://schemas.microsoft.com/office/powerpoint/2010/main" val="4764200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5C39767-DB67-4718-8D9B-468C104DF3FE}"/>
              </a:ext>
            </a:extLst>
          </p:cNvPr>
          <p:cNvSpPr>
            <a:spLocks noGrp="1"/>
          </p:cNvSpPr>
          <p:nvPr>
            <p:ph type="title"/>
          </p:nvPr>
        </p:nvSpPr>
        <p:spPr>
          <a:xfrm>
            <a:off x="488950" y="2884235"/>
            <a:ext cx="11214100" cy="1089529"/>
          </a:xfrm>
        </p:spPr>
        <p:txBody>
          <a:bodyPr/>
          <a:lstStyle/>
          <a:p>
            <a:r>
              <a:rPr lang="en-US" sz="4000" b="1" spc="20" dirty="0">
                <a:latin typeface="Calibri" panose="020F0502020204030204" pitchFamily="34" charset="0"/>
              </a:rPr>
              <a:t>Anti-Fraud Guide for Agents and their Operators</a:t>
            </a:r>
            <a:br>
              <a:rPr lang="en-US" sz="3200" b="1" spc="20" dirty="0">
                <a:latin typeface="Calibri" panose="020F0502020204030204" pitchFamily="34" charset="0"/>
              </a:rPr>
            </a:br>
            <a:endParaRPr lang="en-GB" dirty="0"/>
          </a:p>
        </p:txBody>
      </p:sp>
    </p:spTree>
    <p:extLst>
      <p:ext uri="{BB962C8B-B14F-4D97-AF65-F5344CB8AC3E}">
        <p14:creationId xmlns:p14="http://schemas.microsoft.com/office/powerpoint/2010/main" val="905475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7BC59F-FE35-4FCD-ABBD-62C87481A372}"/>
              </a:ext>
            </a:extLst>
          </p:cNvPr>
          <p:cNvSpPr>
            <a:spLocks noGrp="1"/>
          </p:cNvSpPr>
          <p:nvPr>
            <p:ph idx="1"/>
          </p:nvPr>
        </p:nvSpPr>
        <p:spPr>
          <a:xfrm>
            <a:off x="0" y="489857"/>
            <a:ext cx="12212184" cy="5562600"/>
          </a:xfrm>
        </p:spPr>
        <p:txBody>
          <a:bodyPr>
            <a:normAutofit/>
          </a:bodyPr>
          <a:lstStyle/>
          <a:p>
            <a:pPr marL="0" marR="795020" indent="0" algn="just">
              <a:lnSpc>
                <a:spcPct val="115000"/>
              </a:lnSpc>
              <a:spcBef>
                <a:spcPts val="295"/>
              </a:spcBef>
              <a:buNone/>
            </a:pPr>
            <a:endParaRPr lang="en-US" sz="2900" spc="-5" dirty="0">
              <a:latin typeface="Calibri" panose="020F0502020204030204" pitchFamily="34" charset="0"/>
              <a:ea typeface="Calibri" panose="020F0502020204030204" pitchFamily="34" charset="0"/>
              <a:cs typeface="Times New Roman" panose="02020603050405020304" pitchFamily="18" charset="0"/>
            </a:endParaRPr>
          </a:p>
          <a:p>
            <a:pPr marL="0" marR="795020" indent="0" algn="just">
              <a:lnSpc>
                <a:spcPct val="115000"/>
              </a:lnSpc>
              <a:spcBef>
                <a:spcPts val="295"/>
              </a:spcBef>
              <a:buNone/>
            </a:pPr>
            <a:endParaRPr lang="en-US" sz="2900" spc="-5" dirty="0">
              <a:latin typeface="Calibri" panose="020F0502020204030204" pitchFamily="34" charset="0"/>
              <a:ea typeface="Calibri" panose="020F0502020204030204" pitchFamily="34" charset="0"/>
              <a:cs typeface="Times New Roman" panose="02020603050405020304" pitchFamily="18" charset="0"/>
            </a:endParaRPr>
          </a:p>
          <a:p>
            <a:pPr marL="0" marR="795020" indent="0" algn="just">
              <a:lnSpc>
                <a:spcPct val="115000"/>
              </a:lnSpc>
              <a:spcBef>
                <a:spcPts val="295"/>
              </a:spcBef>
              <a:buNone/>
            </a:pPr>
            <a:endParaRPr lang="en-US" sz="2900" spc="-5" dirty="0">
              <a:latin typeface="Calibri" panose="020F0502020204030204" pitchFamily="34" charset="0"/>
              <a:ea typeface="Calibri" panose="020F0502020204030204" pitchFamily="34" charset="0"/>
              <a:cs typeface="Times New Roman" panose="02020603050405020304" pitchFamily="18" charset="0"/>
            </a:endParaRPr>
          </a:p>
          <a:p>
            <a:pPr marL="0" marR="795020" indent="0" algn="just">
              <a:lnSpc>
                <a:spcPct val="115000"/>
              </a:lnSpc>
              <a:spcBef>
                <a:spcPts val="295"/>
              </a:spcBef>
              <a:buNone/>
            </a:pPr>
            <a:r>
              <a:rPr lang="en-US" sz="2900" spc="-5" dirty="0">
                <a:latin typeface="Calibri" panose="020F0502020204030204" pitchFamily="34" charset="0"/>
                <a:ea typeface="Calibri" panose="020F0502020204030204" pitchFamily="34" charset="0"/>
                <a:cs typeface="Times New Roman" panose="02020603050405020304" pitchFamily="18" charset="0"/>
              </a:rPr>
              <a:t>N</a:t>
            </a:r>
            <a:r>
              <a:rPr lang="en-US" sz="2900" dirty="0">
                <a:latin typeface="Calibri" panose="020F0502020204030204" pitchFamily="34" charset="0"/>
                <a:ea typeface="Calibri" panose="020F0502020204030204" pitchFamily="34" charset="0"/>
                <a:cs typeface="Times New Roman" panose="02020603050405020304" pitchFamily="18" charset="0"/>
              </a:rPr>
              <a:t>o</a:t>
            </a:r>
            <a:r>
              <a:rPr lang="en-US" sz="2900" spc="-40" dirty="0">
                <a:latin typeface="Calibri" panose="020F0502020204030204" pitchFamily="34" charset="0"/>
                <a:ea typeface="Calibri" panose="020F0502020204030204" pitchFamily="34" charset="0"/>
                <a:cs typeface="Times New Roman" panose="02020603050405020304" pitchFamily="18" charset="0"/>
              </a:rPr>
              <a:t> </a:t>
            </a:r>
            <a:r>
              <a:rPr lang="en-US" sz="2900" spc="-5" dirty="0">
                <a:latin typeface="Calibri" panose="020F0502020204030204" pitchFamily="34" charset="0"/>
                <a:ea typeface="Calibri" panose="020F0502020204030204" pitchFamily="34" charset="0"/>
                <a:cs typeface="Times New Roman" panose="02020603050405020304" pitchFamily="18" charset="0"/>
              </a:rPr>
              <a:t>p</a:t>
            </a:r>
            <a:r>
              <a:rPr lang="en-US" sz="2900" dirty="0">
                <a:latin typeface="Calibri" panose="020F0502020204030204" pitchFamily="34" charset="0"/>
                <a:ea typeface="Calibri" panose="020F0502020204030204" pitchFamily="34" charset="0"/>
                <a:cs typeface="Times New Roman" panose="02020603050405020304" pitchFamily="18" charset="0"/>
              </a:rPr>
              <a:t>recise</a:t>
            </a:r>
            <a:r>
              <a:rPr lang="en-US" sz="2900" spc="-45" dirty="0">
                <a:latin typeface="Calibri" panose="020F0502020204030204" pitchFamily="34" charset="0"/>
                <a:ea typeface="Calibri" panose="020F0502020204030204" pitchFamily="34" charset="0"/>
                <a:cs typeface="Times New Roman" panose="02020603050405020304" pitchFamily="18" charset="0"/>
              </a:rPr>
              <a:t> </a:t>
            </a:r>
            <a:r>
              <a:rPr lang="en-US" sz="2900" spc="-15" dirty="0">
                <a:latin typeface="Calibri" panose="020F0502020204030204" pitchFamily="34" charset="0"/>
                <a:ea typeface="Calibri" panose="020F0502020204030204" pitchFamily="34" charset="0"/>
                <a:cs typeface="Times New Roman" panose="02020603050405020304" pitchFamily="18" charset="0"/>
              </a:rPr>
              <a:t>l</a:t>
            </a:r>
            <a:r>
              <a:rPr lang="en-US" sz="2900" dirty="0">
                <a:latin typeface="Calibri" panose="020F0502020204030204" pitchFamily="34" charset="0"/>
                <a:ea typeface="Calibri" panose="020F0502020204030204" pitchFamily="34" charset="0"/>
                <a:cs typeface="Times New Roman" panose="02020603050405020304" pitchFamily="18" charset="0"/>
              </a:rPr>
              <a:t>egal</a:t>
            </a:r>
            <a:r>
              <a:rPr lang="en-US" sz="2900" spc="-50" dirty="0">
                <a:latin typeface="Calibri" panose="020F0502020204030204" pitchFamily="34" charset="0"/>
                <a:ea typeface="Calibri" panose="020F0502020204030204" pitchFamily="34" charset="0"/>
                <a:cs typeface="Times New Roman" panose="02020603050405020304" pitchFamily="18" charset="0"/>
              </a:rPr>
              <a:t> </a:t>
            </a:r>
            <a:r>
              <a:rPr lang="en-US" sz="2900" spc="-5" dirty="0">
                <a:latin typeface="Calibri" panose="020F0502020204030204" pitchFamily="34" charset="0"/>
                <a:ea typeface="Calibri" panose="020F0502020204030204" pitchFamily="34" charset="0"/>
                <a:cs typeface="Times New Roman" panose="02020603050405020304" pitchFamily="18" charset="0"/>
              </a:rPr>
              <a:t>d</a:t>
            </a:r>
            <a:r>
              <a:rPr lang="en-US" sz="2900" dirty="0">
                <a:latin typeface="Calibri" panose="020F0502020204030204" pitchFamily="34" charset="0"/>
                <a:ea typeface="Calibri" panose="020F0502020204030204" pitchFamily="34" charset="0"/>
                <a:cs typeface="Times New Roman" panose="02020603050405020304" pitchFamily="18" charset="0"/>
              </a:rPr>
              <a:t>efi</a:t>
            </a:r>
            <a:r>
              <a:rPr lang="en-US" sz="2900" spc="-5" dirty="0">
                <a:latin typeface="Calibri" panose="020F0502020204030204" pitchFamily="34" charset="0"/>
                <a:ea typeface="Calibri" panose="020F0502020204030204" pitchFamily="34" charset="0"/>
                <a:cs typeface="Times New Roman" panose="02020603050405020304" pitchFamily="18" charset="0"/>
              </a:rPr>
              <a:t>n</a:t>
            </a:r>
            <a:r>
              <a:rPr lang="en-US" sz="2900" dirty="0">
                <a:latin typeface="Calibri" panose="020F0502020204030204" pitchFamily="34" charset="0"/>
                <a:ea typeface="Calibri" panose="020F0502020204030204" pitchFamily="34" charset="0"/>
                <a:cs typeface="Times New Roman" panose="02020603050405020304" pitchFamily="18" charset="0"/>
              </a:rPr>
              <a:t>it</a:t>
            </a:r>
            <a:r>
              <a:rPr lang="en-US" sz="2900" spc="-15" dirty="0">
                <a:latin typeface="Calibri" panose="020F0502020204030204" pitchFamily="34" charset="0"/>
                <a:ea typeface="Calibri" panose="020F0502020204030204" pitchFamily="34" charset="0"/>
                <a:cs typeface="Times New Roman" panose="02020603050405020304" pitchFamily="18" charset="0"/>
              </a:rPr>
              <a:t>i</a:t>
            </a:r>
            <a:r>
              <a:rPr lang="en-US" sz="2900" spc="5" dirty="0">
                <a:latin typeface="Calibri" panose="020F0502020204030204" pitchFamily="34" charset="0"/>
                <a:ea typeface="Calibri" panose="020F0502020204030204" pitchFamily="34" charset="0"/>
                <a:cs typeface="Times New Roman" panose="02020603050405020304" pitchFamily="18" charset="0"/>
              </a:rPr>
              <a:t>o</a:t>
            </a:r>
            <a:r>
              <a:rPr lang="en-US" sz="2900" dirty="0">
                <a:latin typeface="Calibri" panose="020F0502020204030204" pitchFamily="34" charset="0"/>
                <a:ea typeface="Calibri" panose="020F0502020204030204" pitchFamily="34" charset="0"/>
                <a:cs typeface="Times New Roman" panose="02020603050405020304" pitchFamily="18" charset="0"/>
              </a:rPr>
              <a:t>n</a:t>
            </a:r>
            <a:r>
              <a:rPr lang="en-US" sz="2900" spc="-50" dirty="0">
                <a:latin typeface="Calibri" panose="020F0502020204030204" pitchFamily="34" charset="0"/>
                <a:ea typeface="Calibri" panose="020F0502020204030204" pitchFamily="34" charset="0"/>
                <a:cs typeface="Times New Roman" panose="02020603050405020304" pitchFamily="18" charset="0"/>
              </a:rPr>
              <a:t> </a:t>
            </a:r>
            <a:r>
              <a:rPr lang="en-US" sz="2900" spc="5" dirty="0">
                <a:latin typeface="Calibri" panose="020F0502020204030204" pitchFamily="34" charset="0"/>
                <a:ea typeface="Calibri" panose="020F0502020204030204" pitchFamily="34" charset="0"/>
                <a:cs typeface="Times New Roman" panose="02020603050405020304" pitchFamily="18" charset="0"/>
              </a:rPr>
              <a:t>o</a:t>
            </a:r>
            <a:r>
              <a:rPr lang="en-US" sz="2900" dirty="0">
                <a:latin typeface="Calibri" panose="020F0502020204030204" pitchFamily="34" charset="0"/>
                <a:ea typeface="Calibri" panose="020F0502020204030204" pitchFamily="34" charset="0"/>
                <a:cs typeface="Times New Roman" panose="02020603050405020304" pitchFamily="18" charset="0"/>
              </a:rPr>
              <a:t>f</a:t>
            </a:r>
            <a:r>
              <a:rPr lang="en-US" sz="2900" spc="-50" dirty="0">
                <a:latin typeface="Calibri" panose="020F0502020204030204" pitchFamily="34" charset="0"/>
                <a:ea typeface="Calibri" panose="020F0502020204030204" pitchFamily="34" charset="0"/>
                <a:cs typeface="Times New Roman" panose="02020603050405020304" pitchFamily="18" charset="0"/>
              </a:rPr>
              <a:t> </a:t>
            </a:r>
            <a:r>
              <a:rPr lang="en-US" sz="2900" dirty="0">
                <a:latin typeface="Calibri" panose="020F0502020204030204" pitchFamily="34" charset="0"/>
                <a:ea typeface="Calibri" panose="020F0502020204030204" pitchFamily="34" charset="0"/>
                <a:cs typeface="Times New Roman" panose="02020603050405020304" pitchFamily="18" charset="0"/>
              </a:rPr>
              <a:t>fra</a:t>
            </a:r>
            <a:r>
              <a:rPr lang="en-US" sz="2900" spc="-10" dirty="0">
                <a:latin typeface="Calibri" panose="020F0502020204030204" pitchFamily="34" charset="0"/>
                <a:ea typeface="Calibri" panose="020F0502020204030204" pitchFamily="34" charset="0"/>
                <a:cs typeface="Times New Roman" panose="02020603050405020304" pitchFamily="18" charset="0"/>
              </a:rPr>
              <a:t>u</a:t>
            </a:r>
            <a:r>
              <a:rPr lang="en-US" sz="2900" dirty="0">
                <a:latin typeface="Calibri" panose="020F0502020204030204" pitchFamily="34" charset="0"/>
                <a:ea typeface="Calibri" panose="020F0502020204030204" pitchFamily="34" charset="0"/>
                <a:cs typeface="Times New Roman" panose="02020603050405020304" pitchFamily="18" charset="0"/>
              </a:rPr>
              <a:t>d</a:t>
            </a:r>
            <a:r>
              <a:rPr lang="en-US" sz="2900" spc="-50" dirty="0">
                <a:latin typeface="Calibri" panose="020F0502020204030204" pitchFamily="34" charset="0"/>
                <a:ea typeface="Calibri" panose="020F0502020204030204" pitchFamily="34" charset="0"/>
                <a:cs typeface="Times New Roman" panose="02020603050405020304" pitchFamily="18" charset="0"/>
              </a:rPr>
              <a:t> </a:t>
            </a:r>
            <a:r>
              <a:rPr lang="en-US" sz="2900" dirty="0">
                <a:latin typeface="Calibri" panose="020F0502020204030204" pitchFamily="34" charset="0"/>
                <a:ea typeface="Calibri" panose="020F0502020204030204" pitchFamily="34" charset="0"/>
                <a:cs typeface="Times New Roman" panose="02020603050405020304" pitchFamily="18" charset="0"/>
              </a:rPr>
              <a:t>exi</a:t>
            </a:r>
            <a:r>
              <a:rPr lang="en-US" sz="2900" spc="-15" dirty="0">
                <a:latin typeface="Calibri" panose="020F0502020204030204" pitchFamily="34" charset="0"/>
                <a:ea typeface="Calibri" panose="020F0502020204030204" pitchFamily="34" charset="0"/>
                <a:cs typeface="Times New Roman" panose="02020603050405020304" pitchFamily="18" charset="0"/>
              </a:rPr>
              <a:t>s</a:t>
            </a:r>
            <a:r>
              <a:rPr lang="en-US" sz="2900" dirty="0">
                <a:latin typeface="Calibri" panose="020F0502020204030204" pitchFamily="34" charset="0"/>
                <a:ea typeface="Calibri" panose="020F0502020204030204" pitchFamily="34" charset="0"/>
                <a:cs typeface="Times New Roman" panose="02020603050405020304" pitchFamily="18" charset="0"/>
              </a:rPr>
              <a:t>ts;</a:t>
            </a:r>
            <a:r>
              <a:rPr lang="en-US" sz="2900" spc="-55" dirty="0">
                <a:latin typeface="Calibri" panose="020F0502020204030204" pitchFamily="34" charset="0"/>
                <a:ea typeface="Calibri" panose="020F0502020204030204" pitchFamily="34" charset="0"/>
                <a:cs typeface="Times New Roman" panose="02020603050405020304" pitchFamily="18" charset="0"/>
              </a:rPr>
              <a:t> </a:t>
            </a:r>
            <a:r>
              <a:rPr lang="en-US" sz="2900" dirty="0">
                <a:latin typeface="Calibri" panose="020F0502020204030204" pitchFamily="34" charset="0"/>
                <a:ea typeface="Calibri" panose="020F0502020204030204" pitchFamily="34" charset="0"/>
                <a:cs typeface="Times New Roman" panose="02020603050405020304" pitchFamily="18" charset="0"/>
              </a:rPr>
              <a:t>ma</a:t>
            </a:r>
            <a:r>
              <a:rPr lang="en-US" sz="2900" spc="-5" dirty="0">
                <a:latin typeface="Calibri" panose="020F0502020204030204" pitchFamily="34" charset="0"/>
                <a:ea typeface="Calibri" panose="020F0502020204030204" pitchFamily="34" charset="0"/>
                <a:cs typeface="Times New Roman" panose="02020603050405020304" pitchFamily="18" charset="0"/>
              </a:rPr>
              <a:t>n</a:t>
            </a:r>
            <a:r>
              <a:rPr lang="en-US" sz="2900" dirty="0">
                <a:latin typeface="Calibri" panose="020F0502020204030204" pitchFamily="34" charset="0"/>
                <a:ea typeface="Calibri" panose="020F0502020204030204" pitchFamily="34" charset="0"/>
                <a:cs typeface="Times New Roman" panose="02020603050405020304" pitchFamily="18" charset="0"/>
              </a:rPr>
              <a:t>y</a:t>
            </a:r>
            <a:r>
              <a:rPr lang="en-US" sz="2900" spc="-55" dirty="0">
                <a:latin typeface="Calibri" panose="020F0502020204030204" pitchFamily="34" charset="0"/>
                <a:ea typeface="Calibri" panose="020F0502020204030204" pitchFamily="34" charset="0"/>
                <a:cs typeface="Times New Roman" panose="02020603050405020304" pitchFamily="18" charset="0"/>
              </a:rPr>
              <a:t> </a:t>
            </a:r>
            <a:r>
              <a:rPr lang="en-US" sz="2900" spc="5" dirty="0">
                <a:latin typeface="Calibri" panose="020F0502020204030204" pitchFamily="34" charset="0"/>
                <a:ea typeface="Calibri" panose="020F0502020204030204" pitchFamily="34" charset="0"/>
                <a:cs typeface="Times New Roman" panose="02020603050405020304" pitchFamily="18" charset="0"/>
              </a:rPr>
              <a:t>o</a:t>
            </a:r>
            <a:r>
              <a:rPr lang="en-US" sz="2900" dirty="0">
                <a:latin typeface="Calibri" panose="020F0502020204030204" pitchFamily="34" charset="0"/>
                <a:ea typeface="Calibri" panose="020F0502020204030204" pitchFamily="34" charset="0"/>
                <a:cs typeface="Times New Roman" panose="02020603050405020304" pitchFamily="18" charset="0"/>
              </a:rPr>
              <a:t>f</a:t>
            </a:r>
            <a:r>
              <a:rPr lang="en-US" sz="2900" spc="-50" dirty="0">
                <a:latin typeface="Calibri" panose="020F0502020204030204" pitchFamily="34" charset="0"/>
                <a:ea typeface="Calibri" panose="020F0502020204030204" pitchFamily="34" charset="0"/>
                <a:cs typeface="Times New Roman" panose="02020603050405020304" pitchFamily="18" charset="0"/>
              </a:rPr>
              <a:t> </a:t>
            </a:r>
            <a:r>
              <a:rPr lang="en-US" sz="2900" dirty="0">
                <a:latin typeface="Calibri" panose="020F0502020204030204" pitchFamily="34" charset="0"/>
                <a:ea typeface="Calibri" panose="020F0502020204030204" pitchFamily="34" charset="0"/>
                <a:cs typeface="Times New Roman" panose="02020603050405020304" pitchFamily="18" charset="0"/>
              </a:rPr>
              <a:t>t</a:t>
            </a:r>
            <a:r>
              <a:rPr lang="en-US" sz="2900" spc="-15" dirty="0">
                <a:latin typeface="Calibri" panose="020F0502020204030204" pitchFamily="34" charset="0"/>
                <a:ea typeface="Calibri" panose="020F0502020204030204" pitchFamily="34" charset="0"/>
                <a:cs typeface="Times New Roman" panose="02020603050405020304" pitchFamily="18" charset="0"/>
              </a:rPr>
              <a:t>h</a:t>
            </a:r>
            <a:r>
              <a:rPr lang="en-US" sz="2900" dirty="0">
                <a:latin typeface="Calibri" panose="020F0502020204030204" pitchFamily="34" charset="0"/>
                <a:ea typeface="Calibri" panose="020F0502020204030204" pitchFamily="34" charset="0"/>
                <a:cs typeface="Times New Roman" panose="02020603050405020304" pitchFamily="18" charset="0"/>
              </a:rPr>
              <a:t>e</a:t>
            </a:r>
            <a:r>
              <a:rPr lang="en-US" sz="2900" spc="-45" dirty="0">
                <a:latin typeface="Calibri" panose="020F0502020204030204" pitchFamily="34" charset="0"/>
                <a:ea typeface="Calibri" panose="020F0502020204030204" pitchFamily="34" charset="0"/>
                <a:cs typeface="Times New Roman" panose="02020603050405020304" pitchFamily="18" charset="0"/>
              </a:rPr>
              <a:t> </a:t>
            </a:r>
            <a:r>
              <a:rPr lang="en-US" sz="2900" spc="5" dirty="0">
                <a:latin typeface="Calibri" panose="020F0502020204030204" pitchFamily="34" charset="0"/>
                <a:ea typeface="Calibri" panose="020F0502020204030204" pitchFamily="34" charset="0"/>
                <a:cs typeface="Times New Roman" panose="02020603050405020304" pitchFamily="18" charset="0"/>
              </a:rPr>
              <a:t>o</a:t>
            </a:r>
            <a:r>
              <a:rPr lang="en-US" sz="2900" dirty="0">
                <a:latin typeface="Calibri" panose="020F0502020204030204" pitchFamily="34" charset="0"/>
                <a:ea typeface="Calibri" panose="020F0502020204030204" pitchFamily="34" charset="0"/>
                <a:cs typeface="Times New Roman" panose="02020603050405020304" pitchFamily="18" charset="0"/>
              </a:rPr>
              <a:t>ffen</a:t>
            </a:r>
            <a:r>
              <a:rPr lang="en-US" sz="2900" spc="-15" dirty="0">
                <a:latin typeface="Calibri" panose="020F0502020204030204" pitchFamily="34" charset="0"/>
                <a:ea typeface="Calibri" panose="020F0502020204030204" pitchFamily="34" charset="0"/>
                <a:cs typeface="Times New Roman" panose="02020603050405020304" pitchFamily="18" charset="0"/>
              </a:rPr>
              <a:t>c</a:t>
            </a:r>
            <a:r>
              <a:rPr lang="en-US" sz="2900" dirty="0">
                <a:latin typeface="Calibri" panose="020F0502020204030204" pitchFamily="34" charset="0"/>
                <a:ea typeface="Calibri" panose="020F0502020204030204" pitchFamily="34" charset="0"/>
                <a:cs typeface="Times New Roman" panose="02020603050405020304" pitchFamily="18" charset="0"/>
              </a:rPr>
              <a:t>es</a:t>
            </a:r>
            <a:r>
              <a:rPr lang="en-US" sz="2900" spc="-45" dirty="0">
                <a:latin typeface="Calibri" panose="020F0502020204030204" pitchFamily="34" charset="0"/>
                <a:ea typeface="Calibri" panose="020F0502020204030204" pitchFamily="34" charset="0"/>
                <a:cs typeface="Times New Roman" panose="02020603050405020304" pitchFamily="18" charset="0"/>
              </a:rPr>
              <a:t> </a:t>
            </a:r>
            <a:r>
              <a:rPr lang="en-US" sz="2900" dirty="0">
                <a:latin typeface="Calibri" panose="020F0502020204030204" pitchFamily="34" charset="0"/>
                <a:ea typeface="Calibri" panose="020F0502020204030204" pitchFamily="34" charset="0"/>
                <a:cs typeface="Times New Roman" panose="02020603050405020304" pitchFamily="18" charset="0"/>
              </a:rPr>
              <a:t>re</a:t>
            </a:r>
            <a:r>
              <a:rPr lang="en-US" sz="2900" spc="-15" dirty="0">
                <a:latin typeface="Calibri" panose="020F0502020204030204" pitchFamily="34" charset="0"/>
                <a:ea typeface="Calibri" panose="020F0502020204030204" pitchFamily="34" charset="0"/>
                <a:cs typeface="Times New Roman" panose="02020603050405020304" pitchFamily="18" charset="0"/>
              </a:rPr>
              <a:t>f</a:t>
            </a:r>
            <a:r>
              <a:rPr lang="en-US" sz="2900" dirty="0">
                <a:latin typeface="Calibri" panose="020F0502020204030204" pitchFamily="34" charset="0"/>
                <a:ea typeface="Calibri" panose="020F0502020204030204" pitchFamily="34" charset="0"/>
                <a:cs typeface="Times New Roman" panose="02020603050405020304" pitchFamily="18" charset="0"/>
              </a:rPr>
              <a:t>erred</a:t>
            </a:r>
            <a:r>
              <a:rPr lang="en-US" sz="2900" spc="-50" dirty="0">
                <a:latin typeface="Calibri" panose="020F0502020204030204" pitchFamily="34" charset="0"/>
                <a:ea typeface="Calibri" panose="020F0502020204030204" pitchFamily="34" charset="0"/>
                <a:cs typeface="Times New Roman" panose="02020603050405020304" pitchFamily="18" charset="0"/>
              </a:rPr>
              <a:t> </a:t>
            </a:r>
            <a:r>
              <a:rPr lang="en-US" sz="2900" spc="-10" dirty="0">
                <a:latin typeface="Calibri" panose="020F0502020204030204" pitchFamily="34" charset="0"/>
                <a:ea typeface="Calibri" panose="020F0502020204030204" pitchFamily="34" charset="0"/>
                <a:cs typeface="Times New Roman" panose="02020603050405020304" pitchFamily="18" charset="0"/>
              </a:rPr>
              <a:t>t</a:t>
            </a:r>
            <a:r>
              <a:rPr lang="en-US" sz="2900" dirty="0">
                <a:latin typeface="Calibri" panose="020F0502020204030204" pitchFamily="34" charset="0"/>
                <a:ea typeface="Calibri" panose="020F0502020204030204" pitchFamily="34" charset="0"/>
                <a:cs typeface="Times New Roman" panose="02020603050405020304" pitchFamily="18" charset="0"/>
              </a:rPr>
              <a:t>o</a:t>
            </a:r>
            <a:r>
              <a:rPr lang="en-US" sz="2900" spc="-40" dirty="0">
                <a:latin typeface="Calibri" panose="020F0502020204030204" pitchFamily="34" charset="0"/>
                <a:ea typeface="Calibri" panose="020F0502020204030204" pitchFamily="34" charset="0"/>
                <a:cs typeface="Times New Roman" panose="02020603050405020304" pitchFamily="18" charset="0"/>
              </a:rPr>
              <a:t> </a:t>
            </a:r>
            <a:r>
              <a:rPr lang="en-US" sz="2900" dirty="0">
                <a:latin typeface="Calibri" panose="020F0502020204030204" pitchFamily="34" charset="0"/>
                <a:ea typeface="Calibri" panose="020F0502020204030204" pitchFamily="34" charset="0"/>
                <a:cs typeface="Times New Roman" panose="02020603050405020304" pitchFamily="18" charset="0"/>
              </a:rPr>
              <a:t>as</a:t>
            </a:r>
            <a:r>
              <a:rPr lang="en-US" sz="2900" spc="-50" dirty="0">
                <a:latin typeface="Calibri" panose="020F0502020204030204" pitchFamily="34" charset="0"/>
                <a:ea typeface="Calibri" panose="020F0502020204030204" pitchFamily="34" charset="0"/>
                <a:cs typeface="Times New Roman" panose="02020603050405020304" pitchFamily="18" charset="0"/>
              </a:rPr>
              <a:t> </a:t>
            </a:r>
            <a:r>
              <a:rPr lang="en-US" sz="2900" dirty="0">
                <a:latin typeface="Calibri" panose="020F0502020204030204" pitchFamily="34" charset="0"/>
                <a:ea typeface="Calibri" panose="020F0502020204030204" pitchFamily="34" charset="0"/>
                <a:cs typeface="Times New Roman" panose="02020603050405020304" pitchFamily="18" charset="0"/>
              </a:rPr>
              <a:t>fra</a:t>
            </a:r>
            <a:r>
              <a:rPr lang="en-US" sz="2900" spc="-20" dirty="0">
                <a:latin typeface="Calibri" panose="020F0502020204030204" pitchFamily="34" charset="0"/>
                <a:ea typeface="Calibri" panose="020F0502020204030204" pitchFamily="34" charset="0"/>
                <a:cs typeface="Times New Roman" panose="02020603050405020304" pitchFamily="18" charset="0"/>
              </a:rPr>
              <a:t>u</a:t>
            </a:r>
            <a:r>
              <a:rPr lang="en-US" sz="2900" dirty="0">
                <a:latin typeface="Calibri" panose="020F0502020204030204" pitchFamily="34" charset="0"/>
                <a:ea typeface="Calibri" panose="020F0502020204030204" pitchFamily="34" charset="0"/>
                <a:cs typeface="Times New Roman" panose="02020603050405020304" pitchFamily="18" charset="0"/>
              </a:rPr>
              <a:t>d</a:t>
            </a:r>
            <a:r>
              <a:rPr lang="en-US" sz="2900" spc="-50" dirty="0">
                <a:latin typeface="Calibri" panose="020F0502020204030204" pitchFamily="34" charset="0"/>
                <a:ea typeface="Calibri" panose="020F0502020204030204" pitchFamily="34" charset="0"/>
                <a:cs typeface="Times New Roman" panose="02020603050405020304" pitchFamily="18" charset="0"/>
              </a:rPr>
              <a:t> </a:t>
            </a:r>
            <a:r>
              <a:rPr lang="en-US" sz="2900" dirty="0">
                <a:latin typeface="Calibri" panose="020F0502020204030204" pitchFamily="34" charset="0"/>
                <a:ea typeface="Calibri" panose="020F0502020204030204" pitchFamily="34" charset="0"/>
                <a:cs typeface="Times New Roman" panose="02020603050405020304" pitchFamily="18" charset="0"/>
              </a:rPr>
              <a:t>are</a:t>
            </a:r>
            <a:r>
              <a:rPr lang="en-US" sz="2900" spc="-45" dirty="0">
                <a:latin typeface="Calibri" panose="020F0502020204030204" pitchFamily="34" charset="0"/>
                <a:ea typeface="Calibri" panose="020F0502020204030204" pitchFamily="34" charset="0"/>
                <a:cs typeface="Times New Roman" panose="02020603050405020304" pitchFamily="18" charset="0"/>
              </a:rPr>
              <a:t> </a:t>
            </a:r>
            <a:r>
              <a:rPr lang="en-US" sz="2900" dirty="0">
                <a:latin typeface="Calibri" panose="020F0502020204030204" pitchFamily="34" charset="0"/>
                <a:ea typeface="Calibri" panose="020F0502020204030204" pitchFamily="34" charset="0"/>
                <a:cs typeface="Times New Roman" panose="02020603050405020304" pitchFamily="18" charset="0"/>
              </a:rPr>
              <a:t>c</a:t>
            </a:r>
            <a:r>
              <a:rPr lang="en-US" sz="2900" spc="-5" dirty="0">
                <a:latin typeface="Calibri" panose="020F0502020204030204" pitchFamily="34" charset="0"/>
                <a:ea typeface="Calibri" panose="020F0502020204030204" pitchFamily="34" charset="0"/>
                <a:cs typeface="Times New Roman" panose="02020603050405020304" pitchFamily="18" charset="0"/>
              </a:rPr>
              <a:t>o</a:t>
            </a:r>
            <a:r>
              <a:rPr lang="en-US" sz="2900" dirty="0">
                <a:latin typeface="Calibri" panose="020F0502020204030204" pitchFamily="34" charset="0"/>
                <a:ea typeface="Calibri" panose="020F0502020204030204" pitchFamily="34" charset="0"/>
                <a:cs typeface="Times New Roman" panose="02020603050405020304" pitchFamily="18" charset="0"/>
              </a:rPr>
              <a:t>ve</a:t>
            </a:r>
            <a:r>
              <a:rPr lang="en-US" sz="2900" spc="-15" dirty="0">
                <a:latin typeface="Calibri" panose="020F0502020204030204" pitchFamily="34" charset="0"/>
                <a:ea typeface="Calibri" panose="020F0502020204030204" pitchFamily="34" charset="0"/>
                <a:cs typeface="Times New Roman" panose="02020603050405020304" pitchFamily="18" charset="0"/>
              </a:rPr>
              <a:t>r</a:t>
            </a:r>
            <a:r>
              <a:rPr lang="en-US" sz="2900" dirty="0">
                <a:latin typeface="Calibri" panose="020F0502020204030204" pitchFamily="34" charset="0"/>
                <a:ea typeface="Calibri" panose="020F0502020204030204" pitchFamily="34" charset="0"/>
                <a:cs typeface="Times New Roman" panose="02020603050405020304" pitchFamily="18" charset="0"/>
              </a:rPr>
              <a:t>ed</a:t>
            </a:r>
            <a:r>
              <a:rPr lang="en-US" sz="2900" spc="-50" dirty="0">
                <a:latin typeface="Calibri" panose="020F0502020204030204" pitchFamily="34" charset="0"/>
                <a:ea typeface="Calibri" panose="020F0502020204030204" pitchFamily="34" charset="0"/>
                <a:cs typeface="Times New Roman" panose="02020603050405020304" pitchFamily="18" charset="0"/>
              </a:rPr>
              <a:t> </a:t>
            </a:r>
            <a:r>
              <a:rPr lang="en-US" sz="2900" spc="-5" dirty="0">
                <a:latin typeface="Calibri" panose="020F0502020204030204" pitchFamily="34" charset="0"/>
                <a:ea typeface="Calibri" panose="020F0502020204030204" pitchFamily="34" charset="0"/>
                <a:cs typeface="Times New Roman" panose="02020603050405020304" pitchFamily="18" charset="0"/>
              </a:rPr>
              <a:t>b</a:t>
            </a:r>
            <a:r>
              <a:rPr lang="en-US" sz="2900" dirty="0">
                <a:latin typeface="Calibri" panose="020F0502020204030204" pitchFamily="34" charset="0"/>
                <a:ea typeface="Calibri" panose="020F0502020204030204" pitchFamily="34" charset="0"/>
                <a:cs typeface="Times New Roman" panose="02020603050405020304" pitchFamily="18" charset="0"/>
              </a:rPr>
              <a:t>y</a:t>
            </a:r>
            <a:r>
              <a:rPr lang="en-US" sz="2900" spc="-45" dirty="0">
                <a:latin typeface="Calibri" panose="020F0502020204030204" pitchFamily="34" charset="0"/>
                <a:ea typeface="Calibri" panose="020F0502020204030204" pitchFamily="34" charset="0"/>
                <a:cs typeface="Times New Roman" panose="02020603050405020304" pitchFamily="18" charset="0"/>
              </a:rPr>
              <a:t> </a:t>
            </a:r>
            <a:r>
              <a:rPr lang="en-US" sz="2900" dirty="0">
                <a:latin typeface="Calibri" panose="020F0502020204030204" pitchFamily="34" charset="0"/>
                <a:ea typeface="Calibri" panose="020F0502020204030204" pitchFamily="34" charset="0"/>
                <a:cs typeface="Times New Roman" panose="02020603050405020304" pitchFamily="18" charset="0"/>
              </a:rPr>
              <a:t>the</a:t>
            </a:r>
            <a:r>
              <a:rPr lang="en-US" sz="2900" spc="-60" dirty="0">
                <a:latin typeface="Calibri" panose="020F0502020204030204" pitchFamily="34" charset="0"/>
                <a:ea typeface="Calibri" panose="020F0502020204030204" pitchFamily="34" charset="0"/>
                <a:cs typeface="Times New Roman" panose="02020603050405020304" pitchFamily="18" charset="0"/>
              </a:rPr>
              <a:t> </a:t>
            </a:r>
            <a:r>
              <a:rPr lang="en-US" sz="2900" dirty="0">
                <a:latin typeface="Calibri" panose="020F0502020204030204" pitchFamily="34" charset="0"/>
                <a:ea typeface="Calibri" panose="020F0502020204030204" pitchFamily="34" charset="0"/>
                <a:cs typeface="Times New Roman" panose="02020603050405020304" pitchFamily="18" charset="0"/>
              </a:rPr>
              <a:t>The</a:t>
            </a:r>
            <a:r>
              <a:rPr lang="en-US" sz="2900" spc="-15" dirty="0">
                <a:latin typeface="Calibri" panose="020F0502020204030204" pitchFamily="34" charset="0"/>
                <a:ea typeface="Calibri" panose="020F0502020204030204" pitchFamily="34" charset="0"/>
                <a:cs typeface="Times New Roman" panose="02020603050405020304" pitchFamily="18" charset="0"/>
              </a:rPr>
              <a:t>f</a:t>
            </a:r>
            <a:r>
              <a:rPr lang="en-US" sz="2900" dirty="0">
                <a:latin typeface="Calibri" panose="020F0502020204030204" pitchFamily="34" charset="0"/>
                <a:ea typeface="Calibri" panose="020F0502020204030204" pitchFamily="34" charset="0"/>
                <a:cs typeface="Times New Roman" panose="02020603050405020304" pitchFamily="18" charset="0"/>
              </a:rPr>
              <a:t>t Acts</a:t>
            </a:r>
            <a:r>
              <a:rPr lang="en-US" sz="2900" spc="25" dirty="0">
                <a:latin typeface="Calibri" panose="020F0502020204030204" pitchFamily="34" charset="0"/>
                <a:ea typeface="Calibri" panose="020F0502020204030204" pitchFamily="34" charset="0"/>
                <a:cs typeface="Times New Roman" panose="02020603050405020304" pitchFamily="18" charset="0"/>
              </a:rPr>
              <a:t> </a:t>
            </a:r>
            <a:r>
              <a:rPr lang="en-US" sz="2900" dirty="0">
                <a:latin typeface="Calibri" panose="020F0502020204030204" pitchFamily="34" charset="0"/>
                <a:ea typeface="Calibri" panose="020F0502020204030204" pitchFamily="34" charset="0"/>
                <a:cs typeface="Times New Roman" panose="02020603050405020304" pitchFamily="18" charset="0"/>
              </a:rPr>
              <a:t>in</a:t>
            </a:r>
            <a:r>
              <a:rPr lang="en-US" sz="2900" spc="20" dirty="0">
                <a:latin typeface="Calibri" panose="020F0502020204030204" pitchFamily="34" charset="0"/>
                <a:ea typeface="Calibri" panose="020F0502020204030204" pitchFamily="34" charset="0"/>
                <a:cs typeface="Times New Roman" panose="02020603050405020304" pitchFamily="18" charset="0"/>
              </a:rPr>
              <a:t> </a:t>
            </a:r>
            <a:r>
              <a:rPr lang="en-US" sz="2900" dirty="0">
                <a:latin typeface="Calibri" panose="020F0502020204030204" pitchFamily="34" charset="0"/>
                <a:ea typeface="Calibri" panose="020F0502020204030204" pitchFamily="34" charset="0"/>
                <a:cs typeface="Times New Roman" panose="02020603050405020304" pitchFamily="18" charset="0"/>
              </a:rPr>
              <a:t>En</a:t>
            </a:r>
            <a:r>
              <a:rPr lang="en-US" sz="2900" spc="-10" dirty="0">
                <a:latin typeface="Calibri" panose="020F0502020204030204" pitchFamily="34" charset="0"/>
                <a:ea typeface="Calibri" panose="020F0502020204030204" pitchFamily="34" charset="0"/>
                <a:cs typeface="Times New Roman" panose="02020603050405020304" pitchFamily="18" charset="0"/>
              </a:rPr>
              <a:t>g</a:t>
            </a:r>
            <a:r>
              <a:rPr lang="en-US" sz="2900" dirty="0">
                <a:latin typeface="Calibri" panose="020F0502020204030204" pitchFamily="34" charset="0"/>
                <a:ea typeface="Calibri" panose="020F0502020204030204" pitchFamily="34" charset="0"/>
                <a:cs typeface="Times New Roman" panose="02020603050405020304" pitchFamily="18" charset="0"/>
              </a:rPr>
              <a:t>la</a:t>
            </a:r>
            <a:r>
              <a:rPr lang="en-US" sz="2900" spc="-10" dirty="0">
                <a:latin typeface="Calibri" panose="020F0502020204030204" pitchFamily="34" charset="0"/>
                <a:ea typeface="Calibri" panose="020F0502020204030204" pitchFamily="34" charset="0"/>
                <a:cs typeface="Times New Roman" panose="02020603050405020304" pitchFamily="18" charset="0"/>
              </a:rPr>
              <a:t>n</a:t>
            </a:r>
            <a:r>
              <a:rPr lang="en-US" sz="2900" dirty="0">
                <a:latin typeface="Calibri" panose="020F0502020204030204" pitchFamily="34" charset="0"/>
                <a:ea typeface="Calibri" panose="020F0502020204030204" pitchFamily="34" charset="0"/>
                <a:cs typeface="Times New Roman" panose="02020603050405020304" pitchFamily="18" charset="0"/>
              </a:rPr>
              <a:t>d</a:t>
            </a:r>
            <a:r>
              <a:rPr lang="en-US" sz="2900" spc="20" dirty="0">
                <a:latin typeface="Calibri" panose="020F0502020204030204" pitchFamily="34" charset="0"/>
                <a:ea typeface="Calibri" panose="020F0502020204030204" pitchFamily="34" charset="0"/>
                <a:cs typeface="Times New Roman" panose="02020603050405020304" pitchFamily="18" charset="0"/>
              </a:rPr>
              <a:t> </a:t>
            </a:r>
            <a:r>
              <a:rPr lang="en-US" sz="2900" dirty="0">
                <a:latin typeface="Calibri" panose="020F0502020204030204" pitchFamily="34" charset="0"/>
                <a:ea typeface="Calibri" panose="020F0502020204030204" pitchFamily="34" charset="0"/>
                <a:cs typeface="Times New Roman" panose="02020603050405020304" pitchFamily="18" charset="0"/>
              </a:rPr>
              <a:t>a</a:t>
            </a:r>
            <a:r>
              <a:rPr lang="en-US" sz="2900" spc="-5" dirty="0">
                <a:latin typeface="Calibri" panose="020F0502020204030204" pitchFamily="34" charset="0"/>
                <a:ea typeface="Calibri" panose="020F0502020204030204" pitchFamily="34" charset="0"/>
                <a:cs typeface="Times New Roman" panose="02020603050405020304" pitchFamily="18" charset="0"/>
              </a:rPr>
              <a:t>n</a:t>
            </a:r>
            <a:r>
              <a:rPr lang="en-US" sz="2900" dirty="0">
                <a:latin typeface="Calibri" panose="020F0502020204030204" pitchFamily="34" charset="0"/>
                <a:ea typeface="Calibri" panose="020F0502020204030204" pitchFamily="34" charset="0"/>
                <a:cs typeface="Times New Roman" panose="02020603050405020304" pitchFamily="18" charset="0"/>
              </a:rPr>
              <a:t>d</a:t>
            </a:r>
            <a:r>
              <a:rPr lang="en-US" sz="2900" spc="20" dirty="0">
                <a:latin typeface="Calibri" panose="020F0502020204030204" pitchFamily="34" charset="0"/>
                <a:ea typeface="Calibri" panose="020F0502020204030204" pitchFamily="34" charset="0"/>
                <a:cs typeface="Times New Roman" panose="02020603050405020304" pitchFamily="18" charset="0"/>
              </a:rPr>
              <a:t> </a:t>
            </a:r>
            <a:r>
              <a:rPr lang="en-US" sz="2900" dirty="0">
                <a:latin typeface="Calibri" panose="020F0502020204030204" pitchFamily="34" charset="0"/>
                <a:ea typeface="Calibri" panose="020F0502020204030204" pitchFamily="34" charset="0"/>
                <a:cs typeface="Times New Roman" panose="02020603050405020304" pitchFamily="18" charset="0"/>
              </a:rPr>
              <a:t>Wales,</a:t>
            </a:r>
            <a:r>
              <a:rPr lang="en-US" sz="2900" spc="25" dirty="0">
                <a:latin typeface="Calibri" panose="020F0502020204030204" pitchFamily="34" charset="0"/>
                <a:ea typeface="Calibri" panose="020F0502020204030204" pitchFamily="34" charset="0"/>
                <a:cs typeface="Times New Roman" panose="02020603050405020304" pitchFamily="18" charset="0"/>
              </a:rPr>
              <a:t> </a:t>
            </a:r>
            <a:r>
              <a:rPr lang="en-US" sz="2900" dirty="0">
                <a:latin typeface="Calibri" panose="020F0502020204030204" pitchFamily="34" charset="0"/>
                <a:ea typeface="Calibri" panose="020F0502020204030204" pitchFamily="34" charset="0"/>
                <a:cs typeface="Times New Roman" panose="02020603050405020304" pitchFamily="18" charset="0"/>
              </a:rPr>
              <a:t>a</a:t>
            </a:r>
            <a:r>
              <a:rPr lang="en-US" sz="2900" spc="-5" dirty="0">
                <a:latin typeface="Calibri" panose="020F0502020204030204" pitchFamily="34" charset="0"/>
                <a:ea typeface="Calibri" panose="020F0502020204030204" pitchFamily="34" charset="0"/>
                <a:cs typeface="Times New Roman" panose="02020603050405020304" pitchFamily="18" charset="0"/>
              </a:rPr>
              <a:t>n</a:t>
            </a:r>
            <a:r>
              <a:rPr lang="en-US" sz="2900" dirty="0">
                <a:latin typeface="Calibri" panose="020F0502020204030204" pitchFamily="34" charset="0"/>
                <a:ea typeface="Calibri" panose="020F0502020204030204" pitchFamily="34" charset="0"/>
                <a:cs typeface="Times New Roman" panose="02020603050405020304" pitchFamily="18" charset="0"/>
              </a:rPr>
              <a:t>d</a:t>
            </a:r>
            <a:r>
              <a:rPr lang="en-US" sz="2900" spc="20" dirty="0">
                <a:latin typeface="Calibri" panose="020F0502020204030204" pitchFamily="34" charset="0"/>
                <a:ea typeface="Calibri" panose="020F0502020204030204" pitchFamily="34" charset="0"/>
                <a:cs typeface="Times New Roman" panose="02020603050405020304" pitchFamily="18" charset="0"/>
              </a:rPr>
              <a:t> </a:t>
            </a:r>
            <a:r>
              <a:rPr lang="en-US" sz="2900" spc="-5" dirty="0">
                <a:latin typeface="Calibri" panose="020F0502020204030204" pitchFamily="34" charset="0"/>
                <a:ea typeface="Calibri" panose="020F0502020204030204" pitchFamily="34" charset="0"/>
                <a:cs typeface="Times New Roman" panose="02020603050405020304" pitchFamily="18" charset="0"/>
              </a:rPr>
              <a:t>und</a:t>
            </a:r>
            <a:r>
              <a:rPr lang="en-US" sz="2900" dirty="0">
                <a:latin typeface="Calibri" panose="020F0502020204030204" pitchFamily="34" charset="0"/>
                <a:ea typeface="Calibri" panose="020F0502020204030204" pitchFamily="34" charset="0"/>
                <a:cs typeface="Times New Roman" panose="02020603050405020304" pitchFamily="18" charset="0"/>
              </a:rPr>
              <a:t>er</a:t>
            </a:r>
            <a:r>
              <a:rPr lang="en-US" sz="2900" spc="25" dirty="0">
                <a:latin typeface="Calibri" panose="020F0502020204030204" pitchFamily="34" charset="0"/>
                <a:ea typeface="Calibri" panose="020F0502020204030204" pitchFamily="34" charset="0"/>
                <a:cs typeface="Times New Roman" panose="02020603050405020304" pitchFamily="18" charset="0"/>
              </a:rPr>
              <a:t> </a:t>
            </a:r>
            <a:r>
              <a:rPr lang="en-US" sz="2900" dirty="0">
                <a:latin typeface="Calibri" panose="020F0502020204030204" pitchFamily="34" charset="0"/>
                <a:ea typeface="Calibri" panose="020F0502020204030204" pitchFamily="34" charset="0"/>
                <a:cs typeface="Times New Roman" panose="02020603050405020304" pitchFamily="18" charset="0"/>
              </a:rPr>
              <a:t>Co</a:t>
            </a:r>
            <a:r>
              <a:rPr lang="en-US" sz="2900" spc="-10" dirty="0">
                <a:latin typeface="Calibri" panose="020F0502020204030204" pitchFamily="34" charset="0"/>
                <a:ea typeface="Calibri" panose="020F0502020204030204" pitchFamily="34" charset="0"/>
                <a:cs typeface="Times New Roman" panose="02020603050405020304" pitchFamily="18" charset="0"/>
              </a:rPr>
              <a:t>m</a:t>
            </a:r>
            <a:r>
              <a:rPr lang="en-US" sz="2900" dirty="0">
                <a:latin typeface="Calibri" panose="020F0502020204030204" pitchFamily="34" charset="0"/>
                <a:ea typeface="Calibri" panose="020F0502020204030204" pitchFamily="34" charset="0"/>
                <a:cs typeface="Times New Roman" panose="02020603050405020304" pitchFamily="18" charset="0"/>
              </a:rPr>
              <a:t>m</a:t>
            </a:r>
            <a:r>
              <a:rPr lang="en-US" sz="2900" spc="5" dirty="0">
                <a:latin typeface="Calibri" panose="020F0502020204030204" pitchFamily="34" charset="0"/>
                <a:ea typeface="Calibri" panose="020F0502020204030204" pitchFamily="34" charset="0"/>
                <a:cs typeface="Times New Roman" panose="02020603050405020304" pitchFamily="18" charset="0"/>
              </a:rPr>
              <a:t>o</a:t>
            </a:r>
            <a:r>
              <a:rPr lang="en-US" sz="2900" dirty="0">
                <a:latin typeface="Calibri" panose="020F0502020204030204" pitchFamily="34" charset="0"/>
                <a:ea typeface="Calibri" panose="020F0502020204030204" pitchFamily="34" charset="0"/>
                <a:cs typeface="Times New Roman" panose="02020603050405020304" pitchFamily="18" charset="0"/>
              </a:rPr>
              <a:t>n</a:t>
            </a:r>
            <a:r>
              <a:rPr lang="en-US" sz="2900" spc="20" dirty="0">
                <a:latin typeface="Calibri" panose="020F0502020204030204" pitchFamily="34" charset="0"/>
                <a:ea typeface="Calibri" panose="020F0502020204030204" pitchFamily="34" charset="0"/>
                <a:cs typeface="Times New Roman" panose="02020603050405020304" pitchFamily="18" charset="0"/>
              </a:rPr>
              <a:t> </a:t>
            </a:r>
            <a:r>
              <a:rPr lang="en-US" sz="2900" dirty="0">
                <a:latin typeface="Calibri" panose="020F0502020204030204" pitchFamily="34" charset="0"/>
                <a:ea typeface="Calibri" panose="020F0502020204030204" pitchFamily="34" charset="0"/>
                <a:cs typeface="Times New Roman" panose="02020603050405020304" pitchFamily="18" charset="0"/>
              </a:rPr>
              <a:t>L</a:t>
            </a:r>
            <a:r>
              <a:rPr lang="en-US" sz="2900" spc="-15" dirty="0">
                <a:latin typeface="Calibri" panose="020F0502020204030204" pitchFamily="34" charset="0"/>
                <a:ea typeface="Calibri" panose="020F0502020204030204" pitchFamily="34" charset="0"/>
                <a:cs typeface="Times New Roman" panose="02020603050405020304" pitchFamily="18" charset="0"/>
              </a:rPr>
              <a:t>a</a:t>
            </a:r>
            <a:r>
              <a:rPr lang="en-US" sz="2900" dirty="0">
                <a:latin typeface="Calibri" panose="020F0502020204030204" pitchFamily="34" charset="0"/>
                <a:ea typeface="Calibri" panose="020F0502020204030204" pitchFamily="34" charset="0"/>
                <a:cs typeface="Times New Roman" panose="02020603050405020304" pitchFamily="18" charset="0"/>
              </a:rPr>
              <a:t>w</a:t>
            </a:r>
            <a:r>
              <a:rPr lang="en-US" sz="2900" spc="25" dirty="0">
                <a:latin typeface="Calibri" panose="020F0502020204030204" pitchFamily="34" charset="0"/>
                <a:ea typeface="Calibri" panose="020F0502020204030204" pitchFamily="34" charset="0"/>
                <a:cs typeface="Times New Roman" panose="02020603050405020304" pitchFamily="18" charset="0"/>
              </a:rPr>
              <a:t> </a:t>
            </a:r>
            <a:r>
              <a:rPr lang="en-US" sz="2900" spc="-15" dirty="0">
                <a:latin typeface="Calibri" panose="020F0502020204030204" pitchFamily="34" charset="0"/>
                <a:ea typeface="Calibri" panose="020F0502020204030204" pitchFamily="34" charset="0"/>
                <a:cs typeface="Times New Roman" panose="02020603050405020304" pitchFamily="18" charset="0"/>
              </a:rPr>
              <a:t>i</a:t>
            </a:r>
            <a:r>
              <a:rPr lang="en-US" sz="2900" dirty="0">
                <a:latin typeface="Calibri" panose="020F0502020204030204" pitchFamily="34" charset="0"/>
                <a:ea typeface="Calibri" panose="020F0502020204030204" pitchFamily="34" charset="0"/>
                <a:cs typeface="Times New Roman" panose="02020603050405020304" pitchFamily="18" charset="0"/>
              </a:rPr>
              <a:t>n</a:t>
            </a:r>
            <a:r>
              <a:rPr lang="en-US" sz="2900" spc="20" dirty="0">
                <a:latin typeface="Calibri" panose="020F0502020204030204" pitchFamily="34" charset="0"/>
                <a:ea typeface="Calibri" panose="020F0502020204030204" pitchFamily="34" charset="0"/>
                <a:cs typeface="Times New Roman" panose="02020603050405020304" pitchFamily="18" charset="0"/>
              </a:rPr>
              <a:t> </a:t>
            </a:r>
            <a:r>
              <a:rPr lang="en-US" sz="2900" dirty="0">
                <a:latin typeface="Calibri" panose="020F0502020204030204" pitchFamily="34" charset="0"/>
                <a:ea typeface="Calibri" panose="020F0502020204030204" pitchFamily="34" charset="0"/>
                <a:cs typeface="Times New Roman" panose="02020603050405020304" pitchFamily="18" charset="0"/>
              </a:rPr>
              <a:t>Scotla</a:t>
            </a:r>
            <a:r>
              <a:rPr lang="en-US" sz="2900" spc="-5" dirty="0">
                <a:latin typeface="Calibri" panose="020F0502020204030204" pitchFamily="34" charset="0"/>
                <a:ea typeface="Calibri" panose="020F0502020204030204" pitchFamily="34" charset="0"/>
                <a:cs typeface="Times New Roman" panose="02020603050405020304" pitchFamily="18" charset="0"/>
              </a:rPr>
              <a:t>nd</a:t>
            </a:r>
            <a:r>
              <a:rPr lang="en-US" sz="2900" dirty="0">
                <a:latin typeface="Calibri" panose="020F0502020204030204" pitchFamily="34" charset="0"/>
                <a:ea typeface="Calibri" panose="020F0502020204030204" pitchFamily="34" charset="0"/>
                <a:cs typeface="Times New Roman" panose="02020603050405020304" pitchFamily="18" charset="0"/>
              </a:rPr>
              <a:t>.</a:t>
            </a:r>
            <a:r>
              <a:rPr lang="en-US" sz="2900" spc="45" dirty="0">
                <a:latin typeface="Calibri" panose="020F0502020204030204" pitchFamily="34" charset="0"/>
                <a:ea typeface="Calibri" panose="020F0502020204030204" pitchFamily="34" charset="0"/>
                <a:cs typeface="Times New Roman" panose="02020603050405020304" pitchFamily="18" charset="0"/>
              </a:rPr>
              <a:t> </a:t>
            </a:r>
            <a:r>
              <a:rPr lang="en-US" sz="2900" dirty="0">
                <a:latin typeface="Calibri" panose="020F0502020204030204" pitchFamily="34" charset="0"/>
                <a:ea typeface="Calibri" panose="020F0502020204030204" pitchFamily="34" charset="0"/>
                <a:cs typeface="Times New Roman" panose="02020603050405020304" pitchFamily="18" charset="0"/>
              </a:rPr>
              <a:t>The</a:t>
            </a:r>
            <a:r>
              <a:rPr lang="en-US" sz="2900" spc="25" dirty="0">
                <a:latin typeface="Calibri" panose="020F0502020204030204" pitchFamily="34" charset="0"/>
                <a:ea typeface="Calibri" panose="020F0502020204030204" pitchFamily="34" charset="0"/>
                <a:cs typeface="Times New Roman" panose="02020603050405020304" pitchFamily="18" charset="0"/>
              </a:rPr>
              <a:t> </a:t>
            </a:r>
            <a:r>
              <a:rPr lang="en-US" sz="2900" dirty="0">
                <a:latin typeface="Calibri" panose="020F0502020204030204" pitchFamily="34" charset="0"/>
                <a:ea typeface="Calibri" panose="020F0502020204030204" pitchFamily="34" charset="0"/>
                <a:cs typeface="Times New Roman" panose="02020603050405020304" pitchFamily="18" charset="0"/>
              </a:rPr>
              <a:t>te</a:t>
            </a:r>
            <a:r>
              <a:rPr lang="en-US" sz="2900" spc="-15" dirty="0">
                <a:latin typeface="Calibri" panose="020F0502020204030204" pitchFamily="34" charset="0"/>
                <a:ea typeface="Calibri" panose="020F0502020204030204" pitchFamily="34" charset="0"/>
                <a:cs typeface="Times New Roman" panose="02020603050405020304" pitchFamily="18" charset="0"/>
              </a:rPr>
              <a:t>r</a:t>
            </a:r>
            <a:r>
              <a:rPr lang="en-US" sz="2900" dirty="0">
                <a:latin typeface="Calibri" panose="020F0502020204030204" pitchFamily="34" charset="0"/>
                <a:ea typeface="Calibri" panose="020F0502020204030204" pitchFamily="34" charset="0"/>
                <a:cs typeface="Times New Roman" panose="02020603050405020304" pitchFamily="18" charset="0"/>
              </a:rPr>
              <a:t>m</a:t>
            </a:r>
            <a:r>
              <a:rPr lang="en-US" sz="2900" spc="30" dirty="0">
                <a:latin typeface="Calibri" panose="020F0502020204030204" pitchFamily="34" charset="0"/>
                <a:ea typeface="Calibri" panose="020F0502020204030204" pitchFamily="34" charset="0"/>
                <a:cs typeface="Times New Roman" panose="02020603050405020304" pitchFamily="18" charset="0"/>
              </a:rPr>
              <a:t> </a:t>
            </a:r>
            <a:r>
              <a:rPr lang="en-US" sz="2900" dirty="0">
                <a:latin typeface="Calibri" panose="020F0502020204030204" pitchFamily="34" charset="0"/>
                <a:ea typeface="Calibri" panose="020F0502020204030204" pitchFamily="34" charset="0"/>
                <a:cs typeface="Times New Roman" panose="02020603050405020304" pitchFamily="18" charset="0"/>
              </a:rPr>
              <a:t>is</a:t>
            </a:r>
            <a:r>
              <a:rPr lang="en-US" sz="2900" spc="25" dirty="0">
                <a:latin typeface="Calibri" panose="020F0502020204030204" pitchFamily="34" charset="0"/>
                <a:ea typeface="Calibri" panose="020F0502020204030204" pitchFamily="34" charset="0"/>
                <a:cs typeface="Times New Roman" panose="02020603050405020304" pitchFamily="18" charset="0"/>
              </a:rPr>
              <a:t> </a:t>
            </a:r>
            <a:r>
              <a:rPr lang="en-US" sz="2900" spc="-5" dirty="0">
                <a:latin typeface="Calibri" panose="020F0502020204030204" pitchFamily="34" charset="0"/>
                <a:ea typeface="Calibri" panose="020F0502020204030204" pitchFamily="34" charset="0"/>
                <a:cs typeface="Times New Roman" panose="02020603050405020304" pitchFamily="18" charset="0"/>
              </a:rPr>
              <a:t>u</a:t>
            </a:r>
            <a:r>
              <a:rPr lang="en-US" sz="2900" dirty="0">
                <a:latin typeface="Calibri" panose="020F0502020204030204" pitchFamily="34" charset="0"/>
                <a:ea typeface="Calibri" panose="020F0502020204030204" pitchFamily="34" charset="0"/>
                <a:cs typeface="Times New Roman" panose="02020603050405020304" pitchFamily="18" charset="0"/>
              </a:rPr>
              <a:t>s</a:t>
            </a:r>
            <a:r>
              <a:rPr lang="en-US" sz="2900" spc="-10" dirty="0">
                <a:latin typeface="Calibri" panose="020F0502020204030204" pitchFamily="34" charset="0"/>
                <a:ea typeface="Calibri" panose="020F0502020204030204" pitchFamily="34" charset="0"/>
                <a:cs typeface="Times New Roman" panose="02020603050405020304" pitchFamily="18" charset="0"/>
              </a:rPr>
              <a:t>e</a:t>
            </a:r>
            <a:r>
              <a:rPr lang="en-US" sz="2900" dirty="0">
                <a:latin typeface="Calibri" panose="020F0502020204030204" pitchFamily="34" charset="0"/>
                <a:ea typeface="Calibri" panose="020F0502020204030204" pitchFamily="34" charset="0"/>
                <a:cs typeface="Times New Roman" panose="02020603050405020304" pitchFamily="18" charset="0"/>
              </a:rPr>
              <a:t>d</a:t>
            </a:r>
            <a:r>
              <a:rPr lang="en-US" sz="2900" spc="20" dirty="0">
                <a:latin typeface="Calibri" panose="020F0502020204030204" pitchFamily="34" charset="0"/>
                <a:ea typeface="Calibri" panose="020F0502020204030204" pitchFamily="34" charset="0"/>
                <a:cs typeface="Times New Roman" panose="02020603050405020304" pitchFamily="18" charset="0"/>
              </a:rPr>
              <a:t> </a:t>
            </a:r>
            <a:r>
              <a:rPr lang="en-US" sz="2900" dirty="0">
                <a:latin typeface="Calibri" panose="020F0502020204030204" pitchFamily="34" charset="0"/>
                <a:ea typeface="Calibri" panose="020F0502020204030204" pitchFamily="34" charset="0"/>
                <a:cs typeface="Times New Roman" panose="02020603050405020304" pitchFamily="18" charset="0"/>
              </a:rPr>
              <a:t>to</a:t>
            </a:r>
            <a:r>
              <a:rPr lang="en-US" sz="2900" spc="30" dirty="0">
                <a:latin typeface="Calibri" panose="020F0502020204030204" pitchFamily="34" charset="0"/>
                <a:ea typeface="Calibri" panose="020F0502020204030204" pitchFamily="34" charset="0"/>
                <a:cs typeface="Times New Roman" panose="02020603050405020304" pitchFamily="18" charset="0"/>
              </a:rPr>
              <a:t> </a:t>
            </a:r>
            <a:r>
              <a:rPr lang="en-US" sz="2900" spc="-5" dirty="0">
                <a:latin typeface="Calibri" panose="020F0502020204030204" pitchFamily="34" charset="0"/>
                <a:ea typeface="Calibri" panose="020F0502020204030204" pitchFamily="34" charset="0"/>
                <a:cs typeface="Times New Roman" panose="02020603050405020304" pitchFamily="18" charset="0"/>
              </a:rPr>
              <a:t>d</a:t>
            </a:r>
            <a:r>
              <a:rPr lang="en-US" sz="2900" dirty="0">
                <a:latin typeface="Calibri" panose="020F0502020204030204" pitchFamily="34" charset="0"/>
                <a:ea typeface="Calibri" panose="020F0502020204030204" pitchFamily="34" charset="0"/>
                <a:cs typeface="Times New Roman" panose="02020603050405020304" pitchFamily="18" charset="0"/>
              </a:rPr>
              <a:t>escri</a:t>
            </a:r>
            <a:r>
              <a:rPr lang="en-US" sz="2900" spc="-10" dirty="0">
                <a:latin typeface="Calibri" panose="020F0502020204030204" pitchFamily="34" charset="0"/>
                <a:ea typeface="Calibri" panose="020F0502020204030204" pitchFamily="34" charset="0"/>
                <a:cs typeface="Times New Roman" panose="02020603050405020304" pitchFamily="18" charset="0"/>
              </a:rPr>
              <a:t>b</a:t>
            </a:r>
            <a:r>
              <a:rPr lang="en-US" sz="2900" dirty="0">
                <a:latin typeface="Calibri" panose="020F0502020204030204" pitchFamily="34" charset="0"/>
                <a:ea typeface="Calibri" panose="020F0502020204030204" pitchFamily="34" charset="0"/>
                <a:cs typeface="Times New Roman" panose="02020603050405020304" pitchFamily="18" charset="0"/>
              </a:rPr>
              <a:t>e</a:t>
            </a:r>
            <a:r>
              <a:rPr lang="en-US" sz="2900" spc="25" dirty="0">
                <a:latin typeface="Calibri" panose="020F0502020204030204" pitchFamily="34" charset="0"/>
                <a:ea typeface="Calibri" panose="020F0502020204030204" pitchFamily="34" charset="0"/>
                <a:cs typeface="Times New Roman" panose="02020603050405020304" pitchFamily="18" charset="0"/>
              </a:rPr>
              <a:t> </a:t>
            </a:r>
            <a:r>
              <a:rPr lang="en-US" sz="2900" dirty="0">
                <a:latin typeface="Calibri" panose="020F0502020204030204" pitchFamily="34" charset="0"/>
                <a:ea typeface="Calibri" panose="020F0502020204030204" pitchFamily="34" charset="0"/>
                <a:cs typeface="Times New Roman" panose="02020603050405020304" pitchFamily="18" charset="0"/>
              </a:rPr>
              <a:t>such</a:t>
            </a:r>
            <a:r>
              <a:rPr lang="en-US" sz="2900" spc="20" dirty="0">
                <a:latin typeface="Calibri" panose="020F0502020204030204" pitchFamily="34" charset="0"/>
                <a:ea typeface="Calibri" panose="020F0502020204030204" pitchFamily="34" charset="0"/>
                <a:cs typeface="Times New Roman" panose="02020603050405020304" pitchFamily="18" charset="0"/>
              </a:rPr>
              <a:t> </a:t>
            </a:r>
            <a:r>
              <a:rPr lang="en-US" sz="2900" dirty="0">
                <a:latin typeface="Calibri" panose="020F0502020204030204" pitchFamily="34" charset="0"/>
                <a:ea typeface="Calibri" panose="020F0502020204030204" pitchFamily="34" charset="0"/>
                <a:cs typeface="Times New Roman" panose="02020603050405020304" pitchFamily="18" charset="0"/>
              </a:rPr>
              <a:t>a</a:t>
            </a:r>
            <a:r>
              <a:rPr lang="en-US" sz="2900" spc="-15" dirty="0">
                <a:latin typeface="Calibri" panose="020F0502020204030204" pitchFamily="34" charset="0"/>
                <a:ea typeface="Calibri" panose="020F0502020204030204" pitchFamily="34" charset="0"/>
                <a:cs typeface="Times New Roman" panose="02020603050405020304" pitchFamily="18" charset="0"/>
              </a:rPr>
              <a:t>c</a:t>
            </a:r>
            <a:r>
              <a:rPr lang="en-US" sz="2900" dirty="0">
                <a:latin typeface="Calibri" panose="020F0502020204030204" pitchFamily="34" charset="0"/>
                <a:ea typeface="Calibri" panose="020F0502020204030204" pitchFamily="34" charset="0"/>
                <a:cs typeface="Times New Roman" panose="02020603050405020304" pitchFamily="18" charset="0"/>
              </a:rPr>
              <a:t>ts</a:t>
            </a:r>
            <a:r>
              <a:rPr lang="en-US" sz="2900" spc="25" dirty="0">
                <a:latin typeface="Calibri" panose="020F0502020204030204" pitchFamily="34" charset="0"/>
                <a:ea typeface="Calibri" panose="020F0502020204030204" pitchFamily="34" charset="0"/>
                <a:cs typeface="Times New Roman" panose="02020603050405020304" pitchFamily="18" charset="0"/>
              </a:rPr>
              <a:t> </a:t>
            </a:r>
            <a:r>
              <a:rPr lang="en-US" sz="2900" dirty="0">
                <a:latin typeface="Calibri" panose="020F0502020204030204" pitchFamily="34" charset="0"/>
                <a:ea typeface="Calibri" panose="020F0502020204030204" pitchFamily="34" charset="0"/>
                <a:cs typeface="Times New Roman" panose="02020603050405020304" pitchFamily="18" charset="0"/>
              </a:rPr>
              <a:t>as </a:t>
            </a:r>
            <a:r>
              <a:rPr lang="en-US" sz="2900" spc="-5" dirty="0">
                <a:latin typeface="Calibri" panose="020F0502020204030204" pitchFamily="34" charset="0"/>
                <a:ea typeface="Calibri" panose="020F0502020204030204" pitchFamily="34" charset="0"/>
                <a:cs typeface="Times New Roman" panose="02020603050405020304" pitchFamily="18" charset="0"/>
              </a:rPr>
              <a:t>d</a:t>
            </a:r>
            <a:r>
              <a:rPr lang="en-US" sz="2900" dirty="0">
                <a:latin typeface="Calibri" panose="020F0502020204030204" pitchFamily="34" charset="0"/>
                <a:ea typeface="Calibri" panose="020F0502020204030204" pitchFamily="34" charset="0"/>
                <a:cs typeface="Times New Roman" panose="02020603050405020304" pitchFamily="18" charset="0"/>
              </a:rPr>
              <a:t>ec</a:t>
            </a:r>
            <a:r>
              <a:rPr lang="en-US" sz="2900" spc="5" dirty="0">
                <a:latin typeface="Calibri" panose="020F0502020204030204" pitchFamily="34" charset="0"/>
                <a:ea typeface="Calibri" panose="020F0502020204030204" pitchFamily="34" charset="0"/>
                <a:cs typeface="Times New Roman" panose="02020603050405020304" pitchFamily="18" charset="0"/>
              </a:rPr>
              <a:t>e</a:t>
            </a:r>
            <a:r>
              <a:rPr lang="en-US" sz="2900" spc="-5" dirty="0">
                <a:latin typeface="Calibri" panose="020F0502020204030204" pitchFamily="34" charset="0"/>
                <a:ea typeface="Calibri" panose="020F0502020204030204" pitchFamily="34" charset="0"/>
                <a:cs typeface="Times New Roman" panose="02020603050405020304" pitchFamily="18" charset="0"/>
              </a:rPr>
              <a:t>p</a:t>
            </a:r>
            <a:r>
              <a:rPr lang="en-US" sz="2900" dirty="0">
                <a:latin typeface="Calibri" panose="020F0502020204030204" pitchFamily="34" charset="0"/>
                <a:ea typeface="Calibri" panose="020F0502020204030204" pitchFamily="34" charset="0"/>
                <a:cs typeface="Times New Roman" panose="02020603050405020304" pitchFamily="18" charset="0"/>
              </a:rPr>
              <a:t>t</a:t>
            </a:r>
            <a:r>
              <a:rPr lang="en-US" sz="2900" spc="-15" dirty="0">
                <a:latin typeface="Calibri" panose="020F0502020204030204" pitchFamily="34" charset="0"/>
                <a:ea typeface="Calibri" panose="020F0502020204030204" pitchFamily="34" charset="0"/>
                <a:cs typeface="Times New Roman" panose="02020603050405020304" pitchFamily="18" charset="0"/>
              </a:rPr>
              <a:t>i</a:t>
            </a:r>
            <a:r>
              <a:rPr lang="en-US" sz="2900" spc="5" dirty="0">
                <a:latin typeface="Calibri" panose="020F0502020204030204" pitchFamily="34" charset="0"/>
                <a:ea typeface="Calibri" panose="020F0502020204030204" pitchFamily="34" charset="0"/>
                <a:cs typeface="Times New Roman" panose="02020603050405020304" pitchFamily="18" charset="0"/>
              </a:rPr>
              <a:t>o</a:t>
            </a:r>
            <a:r>
              <a:rPr lang="en-US" sz="2900" spc="-5" dirty="0">
                <a:latin typeface="Calibri" panose="020F0502020204030204" pitchFamily="34" charset="0"/>
                <a:ea typeface="Calibri" panose="020F0502020204030204" pitchFamily="34" charset="0"/>
                <a:cs typeface="Times New Roman" panose="02020603050405020304" pitchFamily="18" charset="0"/>
              </a:rPr>
              <a:t>n</a:t>
            </a:r>
            <a:r>
              <a:rPr lang="en-US" sz="2900" dirty="0">
                <a:latin typeface="Calibri" panose="020F0502020204030204" pitchFamily="34" charset="0"/>
                <a:ea typeface="Calibri" panose="020F0502020204030204" pitchFamily="34" charset="0"/>
                <a:cs typeface="Times New Roman" panose="02020603050405020304" pitchFamily="18" charset="0"/>
              </a:rPr>
              <a:t>,</a:t>
            </a:r>
            <a:r>
              <a:rPr lang="en-US" sz="2900" spc="-35" dirty="0">
                <a:latin typeface="Calibri" panose="020F0502020204030204" pitchFamily="34" charset="0"/>
                <a:ea typeface="Calibri" panose="020F0502020204030204" pitchFamily="34" charset="0"/>
                <a:cs typeface="Times New Roman" panose="02020603050405020304" pitchFamily="18" charset="0"/>
              </a:rPr>
              <a:t> </a:t>
            </a:r>
            <a:r>
              <a:rPr lang="en-US" sz="2900" spc="-5" dirty="0">
                <a:latin typeface="Calibri" panose="020F0502020204030204" pitchFamily="34" charset="0"/>
                <a:ea typeface="Calibri" panose="020F0502020204030204" pitchFamily="34" charset="0"/>
                <a:cs typeface="Times New Roman" panose="02020603050405020304" pitchFamily="18" charset="0"/>
              </a:rPr>
              <a:t>b</a:t>
            </a:r>
            <a:r>
              <a:rPr lang="en-US" sz="2900" dirty="0">
                <a:latin typeface="Calibri" panose="020F0502020204030204" pitchFamily="34" charset="0"/>
                <a:ea typeface="Calibri" panose="020F0502020204030204" pitchFamily="34" charset="0"/>
                <a:cs typeface="Times New Roman" panose="02020603050405020304" pitchFamily="18" charset="0"/>
              </a:rPr>
              <a:t>ri</a:t>
            </a:r>
            <a:r>
              <a:rPr lang="en-US" sz="2900" spc="-10" dirty="0">
                <a:latin typeface="Calibri" panose="020F0502020204030204" pitchFamily="34" charset="0"/>
                <a:ea typeface="Calibri" panose="020F0502020204030204" pitchFamily="34" charset="0"/>
                <a:cs typeface="Times New Roman" panose="02020603050405020304" pitchFamily="18" charset="0"/>
              </a:rPr>
              <a:t>b</a:t>
            </a:r>
            <a:r>
              <a:rPr lang="en-US" sz="2900" dirty="0">
                <a:latin typeface="Calibri" panose="020F0502020204030204" pitchFamily="34" charset="0"/>
                <a:ea typeface="Calibri" panose="020F0502020204030204" pitchFamily="34" charset="0"/>
                <a:cs typeface="Times New Roman" panose="02020603050405020304" pitchFamily="18" charset="0"/>
              </a:rPr>
              <a:t>ery,</a:t>
            </a:r>
            <a:r>
              <a:rPr lang="en-US" sz="2900" spc="-35" dirty="0">
                <a:latin typeface="Calibri" panose="020F0502020204030204" pitchFamily="34" charset="0"/>
                <a:ea typeface="Calibri" panose="020F0502020204030204" pitchFamily="34" charset="0"/>
                <a:cs typeface="Times New Roman" panose="02020603050405020304" pitchFamily="18" charset="0"/>
              </a:rPr>
              <a:t> </a:t>
            </a:r>
            <a:r>
              <a:rPr lang="en-US" sz="2900" spc="-15" dirty="0">
                <a:latin typeface="Calibri" panose="020F0502020204030204" pitchFamily="34" charset="0"/>
                <a:ea typeface="Calibri" panose="020F0502020204030204" pitchFamily="34" charset="0"/>
                <a:cs typeface="Times New Roman" panose="02020603050405020304" pitchFamily="18" charset="0"/>
              </a:rPr>
              <a:t>f</a:t>
            </a:r>
            <a:r>
              <a:rPr lang="en-US" sz="2900" spc="5" dirty="0">
                <a:latin typeface="Calibri" panose="020F0502020204030204" pitchFamily="34" charset="0"/>
                <a:ea typeface="Calibri" panose="020F0502020204030204" pitchFamily="34" charset="0"/>
                <a:cs typeface="Times New Roman" panose="02020603050405020304" pitchFamily="18" charset="0"/>
              </a:rPr>
              <a:t>o</a:t>
            </a:r>
            <a:r>
              <a:rPr lang="en-US" sz="2900" dirty="0">
                <a:latin typeface="Calibri" panose="020F0502020204030204" pitchFamily="34" charset="0"/>
                <a:ea typeface="Calibri" panose="020F0502020204030204" pitchFamily="34" charset="0"/>
                <a:cs typeface="Times New Roman" panose="02020603050405020304" pitchFamily="18" charset="0"/>
              </a:rPr>
              <a:t>r</a:t>
            </a:r>
            <a:r>
              <a:rPr lang="en-US" sz="2900" spc="-5" dirty="0">
                <a:latin typeface="Calibri" panose="020F0502020204030204" pitchFamily="34" charset="0"/>
                <a:ea typeface="Calibri" panose="020F0502020204030204" pitchFamily="34" charset="0"/>
                <a:cs typeface="Times New Roman" panose="02020603050405020304" pitchFamily="18" charset="0"/>
              </a:rPr>
              <a:t>g</a:t>
            </a:r>
            <a:r>
              <a:rPr lang="en-US" sz="2900" dirty="0">
                <a:latin typeface="Calibri" panose="020F0502020204030204" pitchFamily="34" charset="0"/>
                <a:ea typeface="Calibri" panose="020F0502020204030204" pitchFamily="34" charset="0"/>
                <a:cs typeface="Times New Roman" panose="02020603050405020304" pitchFamily="18" charset="0"/>
              </a:rPr>
              <a:t>e</a:t>
            </a:r>
            <a:r>
              <a:rPr lang="en-US" sz="2900" spc="-15" dirty="0">
                <a:latin typeface="Calibri" panose="020F0502020204030204" pitchFamily="34" charset="0"/>
                <a:ea typeface="Calibri" panose="020F0502020204030204" pitchFamily="34" charset="0"/>
                <a:cs typeface="Times New Roman" panose="02020603050405020304" pitchFamily="18" charset="0"/>
              </a:rPr>
              <a:t>r</a:t>
            </a:r>
            <a:r>
              <a:rPr lang="en-US" sz="2900" dirty="0">
                <a:latin typeface="Calibri" panose="020F0502020204030204" pitchFamily="34" charset="0"/>
                <a:ea typeface="Calibri" panose="020F0502020204030204" pitchFamily="34" charset="0"/>
                <a:cs typeface="Times New Roman" panose="02020603050405020304" pitchFamily="18" charset="0"/>
              </a:rPr>
              <a:t>y,</a:t>
            </a:r>
            <a:r>
              <a:rPr lang="en-US" sz="2900" spc="-45" dirty="0">
                <a:latin typeface="Calibri" panose="020F0502020204030204" pitchFamily="34" charset="0"/>
                <a:ea typeface="Calibri" panose="020F0502020204030204" pitchFamily="34" charset="0"/>
                <a:cs typeface="Times New Roman" panose="02020603050405020304" pitchFamily="18" charset="0"/>
              </a:rPr>
              <a:t> </a:t>
            </a:r>
            <a:r>
              <a:rPr lang="en-US" sz="2900" dirty="0">
                <a:latin typeface="Calibri" panose="020F0502020204030204" pitchFamily="34" charset="0"/>
                <a:ea typeface="Calibri" panose="020F0502020204030204" pitchFamily="34" charset="0"/>
                <a:cs typeface="Times New Roman" panose="02020603050405020304" pitchFamily="18" charset="0"/>
              </a:rPr>
              <a:t>ex</a:t>
            </a:r>
            <a:r>
              <a:rPr lang="en-US" sz="2900" spc="-10" dirty="0">
                <a:latin typeface="Calibri" panose="020F0502020204030204" pitchFamily="34" charset="0"/>
                <a:ea typeface="Calibri" panose="020F0502020204030204" pitchFamily="34" charset="0"/>
                <a:cs typeface="Times New Roman" panose="02020603050405020304" pitchFamily="18" charset="0"/>
              </a:rPr>
              <a:t>t</a:t>
            </a:r>
            <a:r>
              <a:rPr lang="en-US" sz="2900" spc="5" dirty="0">
                <a:latin typeface="Calibri" panose="020F0502020204030204" pitchFamily="34" charset="0"/>
                <a:ea typeface="Calibri" panose="020F0502020204030204" pitchFamily="34" charset="0"/>
                <a:cs typeface="Times New Roman" panose="02020603050405020304" pitchFamily="18" charset="0"/>
              </a:rPr>
              <a:t>o</a:t>
            </a:r>
            <a:r>
              <a:rPr lang="en-US" sz="2900" dirty="0">
                <a:latin typeface="Calibri" panose="020F0502020204030204" pitchFamily="34" charset="0"/>
                <a:ea typeface="Calibri" panose="020F0502020204030204" pitchFamily="34" charset="0"/>
                <a:cs typeface="Times New Roman" panose="02020603050405020304" pitchFamily="18" charset="0"/>
              </a:rPr>
              <a:t>rt</a:t>
            </a:r>
            <a:r>
              <a:rPr lang="en-US" sz="2900" spc="-15" dirty="0">
                <a:latin typeface="Calibri" panose="020F0502020204030204" pitchFamily="34" charset="0"/>
                <a:ea typeface="Calibri" panose="020F0502020204030204" pitchFamily="34" charset="0"/>
                <a:cs typeface="Times New Roman" panose="02020603050405020304" pitchFamily="18" charset="0"/>
              </a:rPr>
              <a:t>i</a:t>
            </a:r>
            <a:r>
              <a:rPr lang="en-US" sz="2900" spc="5" dirty="0">
                <a:latin typeface="Calibri" panose="020F0502020204030204" pitchFamily="34" charset="0"/>
                <a:ea typeface="Calibri" panose="020F0502020204030204" pitchFamily="34" charset="0"/>
                <a:cs typeface="Times New Roman" panose="02020603050405020304" pitchFamily="18" charset="0"/>
              </a:rPr>
              <a:t>o</a:t>
            </a:r>
            <a:r>
              <a:rPr lang="en-US" sz="2900" spc="-5" dirty="0">
                <a:latin typeface="Calibri" panose="020F0502020204030204" pitchFamily="34" charset="0"/>
                <a:ea typeface="Calibri" panose="020F0502020204030204" pitchFamily="34" charset="0"/>
                <a:cs typeface="Times New Roman" panose="02020603050405020304" pitchFamily="18" charset="0"/>
              </a:rPr>
              <a:t>n</a:t>
            </a:r>
            <a:r>
              <a:rPr lang="en-US" sz="2900" dirty="0">
                <a:latin typeface="Calibri" panose="020F0502020204030204" pitchFamily="34" charset="0"/>
                <a:ea typeface="Calibri" panose="020F0502020204030204" pitchFamily="34" charset="0"/>
                <a:cs typeface="Times New Roman" panose="02020603050405020304" pitchFamily="18" charset="0"/>
              </a:rPr>
              <a:t>,</a:t>
            </a:r>
            <a:r>
              <a:rPr lang="en-US" sz="2900" spc="-35" dirty="0">
                <a:latin typeface="Calibri" panose="020F0502020204030204" pitchFamily="34" charset="0"/>
                <a:ea typeface="Calibri" panose="020F0502020204030204" pitchFamily="34" charset="0"/>
                <a:cs typeface="Times New Roman" panose="02020603050405020304" pitchFamily="18" charset="0"/>
              </a:rPr>
              <a:t> </a:t>
            </a:r>
            <a:r>
              <a:rPr lang="en-US" sz="2900" dirty="0">
                <a:latin typeface="Calibri" panose="020F0502020204030204" pitchFamily="34" charset="0"/>
                <a:ea typeface="Calibri" panose="020F0502020204030204" pitchFamily="34" charset="0"/>
                <a:cs typeface="Times New Roman" panose="02020603050405020304" pitchFamily="18" charset="0"/>
              </a:rPr>
              <a:t>c</a:t>
            </a:r>
            <a:r>
              <a:rPr lang="en-US" sz="2900" spc="5" dirty="0">
                <a:latin typeface="Calibri" panose="020F0502020204030204" pitchFamily="34" charset="0"/>
                <a:ea typeface="Calibri" panose="020F0502020204030204" pitchFamily="34" charset="0"/>
                <a:cs typeface="Times New Roman" panose="02020603050405020304" pitchFamily="18" charset="0"/>
              </a:rPr>
              <a:t>o</a:t>
            </a:r>
            <a:r>
              <a:rPr lang="en-US" sz="2900" dirty="0">
                <a:latin typeface="Calibri" panose="020F0502020204030204" pitchFamily="34" charset="0"/>
                <a:ea typeface="Calibri" panose="020F0502020204030204" pitchFamily="34" charset="0"/>
                <a:cs typeface="Times New Roman" panose="02020603050405020304" pitchFamily="18" charset="0"/>
              </a:rPr>
              <a:t>rr</a:t>
            </a:r>
            <a:r>
              <a:rPr lang="en-US" sz="2900" spc="-10" dirty="0">
                <a:latin typeface="Calibri" panose="020F0502020204030204" pitchFamily="34" charset="0"/>
                <a:ea typeface="Calibri" panose="020F0502020204030204" pitchFamily="34" charset="0"/>
                <a:cs typeface="Times New Roman" panose="02020603050405020304" pitchFamily="18" charset="0"/>
              </a:rPr>
              <a:t>u</a:t>
            </a:r>
            <a:r>
              <a:rPr lang="en-US" sz="2900" spc="-5" dirty="0">
                <a:latin typeface="Calibri" panose="020F0502020204030204" pitchFamily="34" charset="0"/>
                <a:ea typeface="Calibri" panose="020F0502020204030204" pitchFamily="34" charset="0"/>
                <a:cs typeface="Times New Roman" panose="02020603050405020304" pitchFamily="18" charset="0"/>
              </a:rPr>
              <a:t>p</a:t>
            </a:r>
            <a:r>
              <a:rPr lang="en-US" sz="2900" dirty="0">
                <a:latin typeface="Calibri" panose="020F0502020204030204" pitchFamily="34" charset="0"/>
                <a:ea typeface="Calibri" panose="020F0502020204030204" pitchFamily="34" charset="0"/>
                <a:cs typeface="Times New Roman" panose="02020603050405020304" pitchFamily="18" charset="0"/>
              </a:rPr>
              <a:t>t</a:t>
            </a:r>
            <a:r>
              <a:rPr lang="en-US" sz="2900" spc="-15" dirty="0">
                <a:latin typeface="Calibri" panose="020F0502020204030204" pitchFamily="34" charset="0"/>
                <a:ea typeface="Calibri" panose="020F0502020204030204" pitchFamily="34" charset="0"/>
                <a:cs typeface="Times New Roman" panose="02020603050405020304" pitchFamily="18" charset="0"/>
              </a:rPr>
              <a:t>i</a:t>
            </a:r>
            <a:r>
              <a:rPr lang="en-US" sz="2900" spc="5" dirty="0">
                <a:latin typeface="Calibri" panose="020F0502020204030204" pitchFamily="34" charset="0"/>
                <a:ea typeface="Calibri" panose="020F0502020204030204" pitchFamily="34" charset="0"/>
                <a:cs typeface="Times New Roman" panose="02020603050405020304" pitchFamily="18" charset="0"/>
              </a:rPr>
              <a:t>o</a:t>
            </a:r>
            <a:r>
              <a:rPr lang="en-US" sz="2900" spc="-5" dirty="0">
                <a:latin typeface="Calibri" panose="020F0502020204030204" pitchFamily="34" charset="0"/>
                <a:ea typeface="Calibri" panose="020F0502020204030204" pitchFamily="34" charset="0"/>
                <a:cs typeface="Times New Roman" panose="02020603050405020304" pitchFamily="18" charset="0"/>
              </a:rPr>
              <a:t>n</a:t>
            </a:r>
            <a:r>
              <a:rPr lang="en-US" sz="2900" dirty="0">
                <a:latin typeface="Calibri" panose="020F0502020204030204" pitchFamily="34" charset="0"/>
                <a:ea typeface="Calibri" panose="020F0502020204030204" pitchFamily="34" charset="0"/>
                <a:cs typeface="Times New Roman" panose="02020603050405020304" pitchFamily="18" charset="0"/>
              </a:rPr>
              <a:t>,</a:t>
            </a:r>
            <a:r>
              <a:rPr lang="en-US" sz="2900" spc="-35" dirty="0">
                <a:latin typeface="Calibri" panose="020F0502020204030204" pitchFamily="34" charset="0"/>
                <a:ea typeface="Calibri" panose="020F0502020204030204" pitchFamily="34" charset="0"/>
                <a:cs typeface="Times New Roman" panose="02020603050405020304" pitchFamily="18" charset="0"/>
              </a:rPr>
              <a:t> </a:t>
            </a:r>
            <a:r>
              <a:rPr lang="en-US" sz="2900" dirty="0">
                <a:latin typeface="Calibri" panose="020F0502020204030204" pitchFamily="34" charset="0"/>
                <a:ea typeface="Calibri" panose="020F0502020204030204" pitchFamily="34" charset="0"/>
                <a:cs typeface="Times New Roman" panose="02020603050405020304" pitchFamily="18" charset="0"/>
              </a:rPr>
              <a:t>t</a:t>
            </a:r>
            <a:r>
              <a:rPr lang="en-US" sz="2900" spc="-15" dirty="0">
                <a:latin typeface="Calibri" panose="020F0502020204030204" pitchFamily="34" charset="0"/>
                <a:ea typeface="Calibri" panose="020F0502020204030204" pitchFamily="34" charset="0"/>
                <a:cs typeface="Times New Roman" panose="02020603050405020304" pitchFamily="18" charset="0"/>
              </a:rPr>
              <a:t>h</a:t>
            </a:r>
            <a:r>
              <a:rPr lang="en-US" sz="2900" dirty="0">
                <a:latin typeface="Calibri" panose="020F0502020204030204" pitchFamily="34" charset="0"/>
                <a:ea typeface="Calibri" panose="020F0502020204030204" pitchFamily="34" charset="0"/>
                <a:cs typeface="Times New Roman" panose="02020603050405020304" pitchFamily="18" charset="0"/>
              </a:rPr>
              <a:t>ef</a:t>
            </a:r>
            <a:r>
              <a:rPr lang="en-US" sz="2900" spc="-10" dirty="0">
                <a:latin typeface="Calibri" panose="020F0502020204030204" pitchFamily="34" charset="0"/>
                <a:ea typeface="Calibri" panose="020F0502020204030204" pitchFamily="34" charset="0"/>
                <a:cs typeface="Times New Roman" panose="02020603050405020304" pitchFamily="18" charset="0"/>
              </a:rPr>
              <a:t>t</a:t>
            </a:r>
            <a:r>
              <a:rPr lang="en-US" sz="2900" dirty="0">
                <a:latin typeface="Calibri" panose="020F0502020204030204" pitchFamily="34" charset="0"/>
                <a:ea typeface="Calibri" panose="020F0502020204030204" pitchFamily="34" charset="0"/>
                <a:cs typeface="Times New Roman" panose="02020603050405020304" pitchFamily="18" charset="0"/>
              </a:rPr>
              <a:t>,</a:t>
            </a:r>
            <a:r>
              <a:rPr lang="en-US" sz="2900" spc="-35" dirty="0">
                <a:latin typeface="Calibri" panose="020F0502020204030204" pitchFamily="34" charset="0"/>
                <a:ea typeface="Calibri" panose="020F0502020204030204" pitchFamily="34" charset="0"/>
                <a:cs typeface="Times New Roman" panose="02020603050405020304" pitchFamily="18" charset="0"/>
              </a:rPr>
              <a:t> </a:t>
            </a:r>
            <a:r>
              <a:rPr lang="en-US" sz="2900" dirty="0">
                <a:latin typeface="Calibri" panose="020F0502020204030204" pitchFamily="34" charset="0"/>
                <a:ea typeface="Calibri" panose="020F0502020204030204" pitchFamily="34" charset="0"/>
                <a:cs typeface="Times New Roman" panose="02020603050405020304" pitchFamily="18" charset="0"/>
              </a:rPr>
              <a:t>c</a:t>
            </a:r>
            <a:r>
              <a:rPr lang="en-US" sz="2900" spc="5" dirty="0">
                <a:latin typeface="Calibri" panose="020F0502020204030204" pitchFamily="34" charset="0"/>
                <a:ea typeface="Calibri" panose="020F0502020204030204" pitchFamily="34" charset="0"/>
                <a:cs typeface="Times New Roman" panose="02020603050405020304" pitchFamily="18" charset="0"/>
              </a:rPr>
              <a:t>o</a:t>
            </a:r>
            <a:r>
              <a:rPr lang="en-US" sz="2900" spc="-5" dirty="0">
                <a:latin typeface="Calibri" panose="020F0502020204030204" pitchFamily="34" charset="0"/>
                <a:ea typeface="Calibri" panose="020F0502020204030204" pitchFamily="34" charset="0"/>
                <a:cs typeface="Times New Roman" panose="02020603050405020304" pitchFamily="18" charset="0"/>
              </a:rPr>
              <a:t>n</a:t>
            </a:r>
            <a:r>
              <a:rPr lang="en-US" sz="2900" dirty="0">
                <a:latin typeface="Calibri" panose="020F0502020204030204" pitchFamily="34" charset="0"/>
                <a:ea typeface="Calibri" panose="020F0502020204030204" pitchFamily="34" charset="0"/>
                <a:cs typeface="Times New Roman" panose="02020603050405020304" pitchFamily="18" charset="0"/>
              </a:rPr>
              <a:t>sp</a:t>
            </a:r>
            <a:r>
              <a:rPr lang="en-US" sz="2900" spc="-10" dirty="0">
                <a:latin typeface="Calibri" panose="020F0502020204030204" pitchFamily="34" charset="0"/>
                <a:ea typeface="Calibri" panose="020F0502020204030204" pitchFamily="34" charset="0"/>
                <a:cs typeface="Times New Roman" panose="02020603050405020304" pitchFamily="18" charset="0"/>
              </a:rPr>
              <a:t>i</a:t>
            </a:r>
            <a:r>
              <a:rPr lang="en-US" sz="2900" dirty="0">
                <a:latin typeface="Calibri" panose="020F0502020204030204" pitchFamily="34" charset="0"/>
                <a:ea typeface="Calibri" panose="020F0502020204030204" pitchFamily="34" charset="0"/>
                <a:cs typeface="Times New Roman" panose="02020603050405020304" pitchFamily="18" charset="0"/>
              </a:rPr>
              <a:t>ra</a:t>
            </a:r>
            <a:r>
              <a:rPr lang="en-US" sz="2900" spc="-15" dirty="0">
                <a:latin typeface="Calibri" panose="020F0502020204030204" pitchFamily="34" charset="0"/>
                <a:ea typeface="Calibri" panose="020F0502020204030204" pitchFamily="34" charset="0"/>
                <a:cs typeface="Times New Roman" panose="02020603050405020304" pitchFamily="18" charset="0"/>
              </a:rPr>
              <a:t>c</a:t>
            </a:r>
            <a:r>
              <a:rPr lang="en-US" sz="2900" dirty="0">
                <a:latin typeface="Calibri" panose="020F0502020204030204" pitchFamily="34" charset="0"/>
                <a:ea typeface="Calibri" panose="020F0502020204030204" pitchFamily="34" charset="0"/>
                <a:cs typeface="Times New Roman" panose="02020603050405020304" pitchFamily="18" charset="0"/>
              </a:rPr>
              <a:t>y,</a:t>
            </a:r>
            <a:r>
              <a:rPr lang="en-US" sz="2900" spc="-35" dirty="0">
                <a:latin typeface="Calibri" panose="020F0502020204030204" pitchFamily="34" charset="0"/>
                <a:ea typeface="Calibri" panose="020F0502020204030204" pitchFamily="34" charset="0"/>
                <a:cs typeface="Times New Roman" panose="02020603050405020304" pitchFamily="18" charset="0"/>
              </a:rPr>
              <a:t> </a:t>
            </a:r>
            <a:r>
              <a:rPr lang="en-US" sz="2900" spc="-10" dirty="0">
                <a:latin typeface="Calibri" panose="020F0502020204030204" pitchFamily="34" charset="0"/>
                <a:ea typeface="Calibri" panose="020F0502020204030204" pitchFamily="34" charset="0"/>
                <a:cs typeface="Times New Roman" panose="02020603050405020304" pitchFamily="18" charset="0"/>
              </a:rPr>
              <a:t>e</a:t>
            </a:r>
            <a:r>
              <a:rPr lang="en-US" sz="2900" dirty="0">
                <a:latin typeface="Calibri" panose="020F0502020204030204" pitchFamily="34" charset="0"/>
                <a:ea typeface="Calibri" panose="020F0502020204030204" pitchFamily="34" charset="0"/>
                <a:cs typeface="Times New Roman" panose="02020603050405020304" pitchFamily="18" charset="0"/>
              </a:rPr>
              <a:t>m</a:t>
            </a:r>
            <a:r>
              <a:rPr lang="en-US" sz="2900" spc="-5" dirty="0">
                <a:latin typeface="Calibri" panose="020F0502020204030204" pitchFamily="34" charset="0"/>
                <a:ea typeface="Calibri" panose="020F0502020204030204" pitchFamily="34" charset="0"/>
                <a:cs typeface="Times New Roman" panose="02020603050405020304" pitchFamily="18" charset="0"/>
              </a:rPr>
              <a:t>b</a:t>
            </a:r>
            <a:r>
              <a:rPr lang="en-US" sz="2900" dirty="0">
                <a:latin typeface="Calibri" panose="020F0502020204030204" pitchFamily="34" charset="0"/>
                <a:ea typeface="Calibri" panose="020F0502020204030204" pitchFamily="34" charset="0"/>
                <a:cs typeface="Times New Roman" panose="02020603050405020304" pitchFamily="18" charset="0"/>
              </a:rPr>
              <a:t>ez</a:t>
            </a:r>
            <a:r>
              <a:rPr lang="en-US" sz="2900" spc="-5" dirty="0">
                <a:latin typeface="Calibri" panose="020F0502020204030204" pitchFamily="34" charset="0"/>
                <a:ea typeface="Calibri" panose="020F0502020204030204" pitchFamily="34" charset="0"/>
                <a:cs typeface="Times New Roman" panose="02020603050405020304" pitchFamily="18" charset="0"/>
              </a:rPr>
              <a:t>z</a:t>
            </a:r>
            <a:r>
              <a:rPr lang="en-US" sz="2900" dirty="0">
                <a:latin typeface="Calibri" panose="020F0502020204030204" pitchFamily="34" charset="0"/>
                <a:ea typeface="Calibri" panose="020F0502020204030204" pitchFamily="34" charset="0"/>
                <a:cs typeface="Times New Roman" panose="02020603050405020304" pitchFamily="18" charset="0"/>
              </a:rPr>
              <a:t>l</a:t>
            </a:r>
            <a:r>
              <a:rPr lang="en-US" sz="2900" spc="-15" dirty="0">
                <a:latin typeface="Calibri" panose="020F0502020204030204" pitchFamily="34" charset="0"/>
                <a:ea typeface="Calibri" panose="020F0502020204030204" pitchFamily="34" charset="0"/>
                <a:cs typeface="Times New Roman" panose="02020603050405020304" pitchFamily="18" charset="0"/>
              </a:rPr>
              <a:t>e</a:t>
            </a:r>
            <a:r>
              <a:rPr lang="en-US" sz="2900" dirty="0">
                <a:latin typeface="Calibri" panose="020F0502020204030204" pitchFamily="34" charset="0"/>
                <a:ea typeface="Calibri" panose="020F0502020204030204" pitchFamily="34" charset="0"/>
                <a:cs typeface="Times New Roman" panose="02020603050405020304" pitchFamily="18" charset="0"/>
              </a:rPr>
              <a:t>me</a:t>
            </a:r>
            <a:r>
              <a:rPr lang="en-US" sz="2900" spc="-15" dirty="0">
                <a:latin typeface="Calibri" panose="020F0502020204030204" pitchFamily="34" charset="0"/>
                <a:ea typeface="Calibri" panose="020F0502020204030204" pitchFamily="34" charset="0"/>
                <a:cs typeface="Times New Roman" panose="02020603050405020304" pitchFamily="18" charset="0"/>
              </a:rPr>
              <a:t>n</a:t>
            </a:r>
            <a:r>
              <a:rPr lang="en-US" sz="2900" dirty="0">
                <a:latin typeface="Calibri" panose="020F0502020204030204" pitchFamily="34" charset="0"/>
                <a:ea typeface="Calibri" panose="020F0502020204030204" pitchFamily="34" charset="0"/>
                <a:cs typeface="Times New Roman" panose="02020603050405020304" pitchFamily="18" charset="0"/>
              </a:rPr>
              <a:t>t,</a:t>
            </a:r>
            <a:r>
              <a:rPr lang="en-US" sz="2900" spc="-30" dirty="0">
                <a:latin typeface="Calibri" panose="020F0502020204030204" pitchFamily="34" charset="0"/>
                <a:ea typeface="Calibri" panose="020F0502020204030204" pitchFamily="34" charset="0"/>
                <a:cs typeface="Times New Roman" panose="02020603050405020304" pitchFamily="18" charset="0"/>
              </a:rPr>
              <a:t> </a:t>
            </a:r>
            <a:r>
              <a:rPr lang="en-US" sz="2900" dirty="0">
                <a:latin typeface="Calibri" panose="020F0502020204030204" pitchFamily="34" charset="0"/>
                <a:ea typeface="Calibri" panose="020F0502020204030204" pitchFamily="34" charset="0"/>
                <a:cs typeface="Times New Roman" panose="02020603050405020304" pitchFamily="18" charset="0"/>
              </a:rPr>
              <a:t>misa</a:t>
            </a:r>
            <a:r>
              <a:rPr lang="en-US" sz="2900" spc="-10" dirty="0">
                <a:latin typeface="Calibri" panose="020F0502020204030204" pitchFamily="34" charset="0"/>
                <a:ea typeface="Calibri" panose="020F0502020204030204" pitchFamily="34" charset="0"/>
                <a:cs typeface="Times New Roman" panose="02020603050405020304" pitchFamily="18" charset="0"/>
              </a:rPr>
              <a:t>p</a:t>
            </a:r>
            <a:r>
              <a:rPr lang="en-US" sz="2900" spc="-5" dirty="0">
                <a:latin typeface="Calibri" panose="020F0502020204030204" pitchFamily="34" charset="0"/>
                <a:ea typeface="Calibri" panose="020F0502020204030204" pitchFamily="34" charset="0"/>
                <a:cs typeface="Times New Roman" panose="02020603050405020304" pitchFamily="18" charset="0"/>
              </a:rPr>
              <a:t>p</a:t>
            </a:r>
            <a:r>
              <a:rPr lang="en-US" sz="2900" spc="-15" dirty="0">
                <a:latin typeface="Calibri" panose="020F0502020204030204" pitchFamily="34" charset="0"/>
                <a:ea typeface="Calibri" panose="020F0502020204030204" pitchFamily="34" charset="0"/>
                <a:cs typeface="Times New Roman" panose="02020603050405020304" pitchFamily="18" charset="0"/>
              </a:rPr>
              <a:t>r</a:t>
            </a:r>
            <a:r>
              <a:rPr lang="en-US" sz="2900" spc="5" dirty="0">
                <a:latin typeface="Calibri" panose="020F0502020204030204" pitchFamily="34" charset="0"/>
                <a:ea typeface="Calibri" panose="020F0502020204030204" pitchFamily="34" charset="0"/>
                <a:cs typeface="Times New Roman" panose="02020603050405020304" pitchFamily="18" charset="0"/>
              </a:rPr>
              <a:t>o</a:t>
            </a:r>
            <a:r>
              <a:rPr lang="en-US" sz="2900" spc="-5" dirty="0">
                <a:latin typeface="Calibri" panose="020F0502020204030204" pitchFamily="34" charset="0"/>
                <a:ea typeface="Calibri" panose="020F0502020204030204" pitchFamily="34" charset="0"/>
                <a:cs typeface="Times New Roman" panose="02020603050405020304" pitchFamily="18" charset="0"/>
              </a:rPr>
              <a:t>p</a:t>
            </a:r>
            <a:r>
              <a:rPr lang="en-US" sz="2900" dirty="0">
                <a:latin typeface="Calibri" panose="020F0502020204030204" pitchFamily="34" charset="0"/>
                <a:ea typeface="Calibri" panose="020F0502020204030204" pitchFamily="34" charset="0"/>
                <a:cs typeface="Times New Roman" panose="02020603050405020304" pitchFamily="18" charset="0"/>
              </a:rPr>
              <a:t>ri</a:t>
            </a:r>
            <a:r>
              <a:rPr lang="en-US" sz="2900" spc="-5" dirty="0">
                <a:latin typeface="Calibri" panose="020F0502020204030204" pitchFamily="34" charset="0"/>
                <a:ea typeface="Calibri" panose="020F0502020204030204" pitchFamily="34" charset="0"/>
                <a:cs typeface="Times New Roman" panose="02020603050405020304" pitchFamily="18" charset="0"/>
              </a:rPr>
              <a:t>a</a:t>
            </a:r>
            <a:r>
              <a:rPr lang="en-US" sz="2900" dirty="0">
                <a:latin typeface="Calibri" panose="020F0502020204030204" pitchFamily="34" charset="0"/>
                <a:ea typeface="Calibri" panose="020F0502020204030204" pitchFamily="34" charset="0"/>
                <a:cs typeface="Times New Roman" panose="02020603050405020304" pitchFamily="18" charset="0"/>
              </a:rPr>
              <a:t>t</a:t>
            </a:r>
            <a:r>
              <a:rPr lang="en-US" sz="2900" spc="-15" dirty="0">
                <a:latin typeface="Calibri" panose="020F0502020204030204" pitchFamily="34" charset="0"/>
                <a:ea typeface="Calibri" panose="020F0502020204030204" pitchFamily="34" charset="0"/>
                <a:cs typeface="Times New Roman" panose="02020603050405020304" pitchFamily="18" charset="0"/>
              </a:rPr>
              <a:t>i</a:t>
            </a:r>
            <a:r>
              <a:rPr lang="en-US" sz="2900" spc="5" dirty="0">
                <a:latin typeface="Calibri" panose="020F0502020204030204" pitchFamily="34" charset="0"/>
                <a:ea typeface="Calibri" panose="020F0502020204030204" pitchFamily="34" charset="0"/>
                <a:cs typeface="Times New Roman" panose="02020603050405020304" pitchFamily="18" charset="0"/>
              </a:rPr>
              <a:t>o</a:t>
            </a:r>
            <a:r>
              <a:rPr lang="en-US" sz="2900" spc="-5" dirty="0">
                <a:latin typeface="Calibri" panose="020F0502020204030204" pitchFamily="34" charset="0"/>
                <a:ea typeface="Calibri" panose="020F0502020204030204" pitchFamily="34" charset="0"/>
                <a:cs typeface="Times New Roman" panose="02020603050405020304" pitchFamily="18" charset="0"/>
              </a:rPr>
              <a:t>n</a:t>
            </a:r>
            <a:r>
              <a:rPr lang="en-US" sz="2900" dirty="0">
                <a:latin typeface="Calibri" panose="020F0502020204030204" pitchFamily="34" charset="0"/>
                <a:ea typeface="Calibri" panose="020F0502020204030204" pitchFamily="34" charset="0"/>
                <a:cs typeface="Times New Roman" panose="02020603050405020304" pitchFamily="18" charset="0"/>
              </a:rPr>
              <a:t>,</a:t>
            </a:r>
            <a:r>
              <a:rPr lang="en-US" sz="2900" spc="-35" dirty="0">
                <a:latin typeface="Calibri" panose="020F0502020204030204" pitchFamily="34" charset="0"/>
                <a:ea typeface="Calibri" panose="020F0502020204030204" pitchFamily="34" charset="0"/>
                <a:cs typeface="Times New Roman" panose="02020603050405020304" pitchFamily="18" charset="0"/>
              </a:rPr>
              <a:t> </a:t>
            </a:r>
            <a:r>
              <a:rPr lang="en-US" sz="2900" dirty="0">
                <a:latin typeface="Calibri" panose="020F0502020204030204" pitchFamily="34" charset="0"/>
                <a:ea typeface="Calibri" panose="020F0502020204030204" pitchFamily="34" charset="0"/>
                <a:cs typeface="Times New Roman" panose="02020603050405020304" pitchFamily="18" charset="0"/>
              </a:rPr>
              <a:t>fa</a:t>
            </a:r>
            <a:r>
              <a:rPr lang="en-US" sz="2900" spc="-5" dirty="0">
                <a:latin typeface="Calibri" panose="020F0502020204030204" pitchFamily="34" charset="0"/>
                <a:ea typeface="Calibri" panose="020F0502020204030204" pitchFamily="34" charset="0"/>
                <a:cs typeface="Times New Roman" panose="02020603050405020304" pitchFamily="18" charset="0"/>
              </a:rPr>
              <a:t>l</a:t>
            </a:r>
            <a:r>
              <a:rPr lang="en-US" sz="2900" dirty="0">
                <a:latin typeface="Calibri" panose="020F0502020204030204" pitchFamily="34" charset="0"/>
                <a:ea typeface="Calibri" panose="020F0502020204030204" pitchFamily="34" charset="0"/>
                <a:cs typeface="Times New Roman" panose="02020603050405020304" pitchFamily="18" charset="0"/>
              </a:rPr>
              <a:t>se rep</a:t>
            </a:r>
            <a:r>
              <a:rPr lang="en-US" sz="2900" spc="-5" dirty="0">
                <a:latin typeface="Calibri" panose="020F0502020204030204" pitchFamily="34" charset="0"/>
                <a:ea typeface="Calibri" panose="020F0502020204030204" pitchFamily="34" charset="0"/>
                <a:cs typeface="Times New Roman" panose="02020603050405020304" pitchFamily="18" charset="0"/>
              </a:rPr>
              <a:t>r</a:t>
            </a:r>
            <a:r>
              <a:rPr lang="en-US" sz="2900" dirty="0">
                <a:latin typeface="Calibri" panose="020F0502020204030204" pitchFamily="34" charset="0"/>
                <a:ea typeface="Calibri" panose="020F0502020204030204" pitchFamily="34" charset="0"/>
                <a:cs typeface="Times New Roman" panose="02020603050405020304" pitchFamily="18" charset="0"/>
              </a:rPr>
              <a:t>ese</a:t>
            </a:r>
            <a:r>
              <a:rPr lang="en-US" sz="2900" spc="-5" dirty="0">
                <a:latin typeface="Calibri" panose="020F0502020204030204" pitchFamily="34" charset="0"/>
                <a:ea typeface="Calibri" panose="020F0502020204030204" pitchFamily="34" charset="0"/>
                <a:cs typeface="Times New Roman" panose="02020603050405020304" pitchFamily="18" charset="0"/>
              </a:rPr>
              <a:t>n</a:t>
            </a:r>
            <a:r>
              <a:rPr lang="en-US" sz="2900" dirty="0">
                <a:latin typeface="Calibri" panose="020F0502020204030204" pitchFamily="34" charset="0"/>
                <a:ea typeface="Calibri" panose="020F0502020204030204" pitchFamily="34" charset="0"/>
                <a:cs typeface="Times New Roman" panose="02020603050405020304" pitchFamily="18" charset="0"/>
              </a:rPr>
              <a:t>t</a:t>
            </a:r>
            <a:r>
              <a:rPr lang="en-US" sz="2900" spc="-15" dirty="0">
                <a:latin typeface="Calibri" panose="020F0502020204030204" pitchFamily="34" charset="0"/>
                <a:ea typeface="Calibri" panose="020F0502020204030204" pitchFamily="34" charset="0"/>
                <a:cs typeface="Times New Roman" panose="02020603050405020304" pitchFamily="18" charset="0"/>
              </a:rPr>
              <a:t>a</a:t>
            </a:r>
            <a:r>
              <a:rPr lang="en-US" sz="2900" dirty="0">
                <a:latin typeface="Calibri" panose="020F0502020204030204" pitchFamily="34" charset="0"/>
                <a:ea typeface="Calibri" panose="020F0502020204030204" pitchFamily="34" charset="0"/>
                <a:cs typeface="Times New Roman" panose="02020603050405020304" pitchFamily="18" charset="0"/>
              </a:rPr>
              <a:t>ti</a:t>
            </a:r>
            <a:r>
              <a:rPr lang="en-US" sz="2900" spc="5" dirty="0">
                <a:latin typeface="Calibri" panose="020F0502020204030204" pitchFamily="34" charset="0"/>
                <a:ea typeface="Calibri" panose="020F0502020204030204" pitchFamily="34" charset="0"/>
                <a:cs typeface="Times New Roman" panose="02020603050405020304" pitchFamily="18" charset="0"/>
              </a:rPr>
              <a:t>o</a:t>
            </a:r>
            <a:r>
              <a:rPr lang="en-US" sz="2900" spc="-5" dirty="0">
                <a:latin typeface="Calibri" panose="020F0502020204030204" pitchFamily="34" charset="0"/>
                <a:ea typeface="Calibri" panose="020F0502020204030204" pitchFamily="34" charset="0"/>
                <a:cs typeface="Times New Roman" panose="02020603050405020304" pitchFamily="18" charset="0"/>
              </a:rPr>
              <a:t>n</a:t>
            </a:r>
            <a:r>
              <a:rPr lang="en-US" sz="2900" dirty="0">
                <a:latin typeface="Calibri" panose="020F0502020204030204" pitchFamily="34" charset="0"/>
                <a:ea typeface="Calibri" panose="020F0502020204030204" pitchFamily="34" charset="0"/>
                <a:cs typeface="Times New Roman" panose="02020603050405020304" pitchFamily="18" charset="0"/>
              </a:rPr>
              <a:t>,</a:t>
            </a:r>
            <a:r>
              <a:rPr lang="en-US" sz="2900" spc="95" dirty="0">
                <a:latin typeface="Calibri" panose="020F0502020204030204" pitchFamily="34" charset="0"/>
                <a:ea typeface="Calibri" panose="020F0502020204030204" pitchFamily="34" charset="0"/>
                <a:cs typeface="Times New Roman" panose="02020603050405020304" pitchFamily="18" charset="0"/>
              </a:rPr>
              <a:t> </a:t>
            </a:r>
            <a:r>
              <a:rPr lang="en-US" sz="2900" dirty="0">
                <a:latin typeface="Calibri" panose="020F0502020204030204" pitchFamily="34" charset="0"/>
                <a:ea typeface="Calibri" panose="020F0502020204030204" pitchFamily="34" charset="0"/>
                <a:cs typeface="Times New Roman" panose="02020603050405020304" pitchFamily="18" charset="0"/>
              </a:rPr>
              <a:t>c</a:t>
            </a:r>
            <a:r>
              <a:rPr lang="en-US" sz="2900" spc="5" dirty="0">
                <a:latin typeface="Calibri" panose="020F0502020204030204" pitchFamily="34" charset="0"/>
                <a:ea typeface="Calibri" panose="020F0502020204030204" pitchFamily="34" charset="0"/>
                <a:cs typeface="Times New Roman" panose="02020603050405020304" pitchFamily="18" charset="0"/>
              </a:rPr>
              <a:t>o</a:t>
            </a:r>
            <a:r>
              <a:rPr lang="en-US" sz="2900" spc="-5" dirty="0">
                <a:latin typeface="Calibri" panose="020F0502020204030204" pitchFamily="34" charset="0"/>
                <a:ea typeface="Calibri" panose="020F0502020204030204" pitchFamily="34" charset="0"/>
                <a:cs typeface="Times New Roman" panose="02020603050405020304" pitchFamily="18" charset="0"/>
              </a:rPr>
              <a:t>n</a:t>
            </a:r>
            <a:r>
              <a:rPr lang="en-US" sz="2900" spc="-15" dirty="0">
                <a:latin typeface="Calibri" panose="020F0502020204030204" pitchFamily="34" charset="0"/>
                <a:ea typeface="Calibri" panose="020F0502020204030204" pitchFamily="34" charset="0"/>
                <a:cs typeface="Times New Roman" panose="02020603050405020304" pitchFamily="18" charset="0"/>
              </a:rPr>
              <a:t>c</a:t>
            </a:r>
            <a:r>
              <a:rPr lang="en-US" sz="2900" dirty="0">
                <a:latin typeface="Calibri" panose="020F0502020204030204" pitchFamily="34" charset="0"/>
                <a:ea typeface="Calibri" panose="020F0502020204030204" pitchFamily="34" charset="0"/>
                <a:cs typeface="Times New Roman" panose="02020603050405020304" pitchFamily="18" charset="0"/>
              </a:rPr>
              <a:t>ea</a:t>
            </a:r>
            <a:r>
              <a:rPr lang="en-US" sz="2900" spc="-15" dirty="0">
                <a:latin typeface="Calibri" panose="020F0502020204030204" pitchFamily="34" charset="0"/>
                <a:ea typeface="Calibri" panose="020F0502020204030204" pitchFamily="34" charset="0"/>
                <a:cs typeface="Times New Roman" panose="02020603050405020304" pitchFamily="18" charset="0"/>
              </a:rPr>
              <a:t>l</a:t>
            </a:r>
            <a:r>
              <a:rPr lang="en-US" sz="2900" dirty="0">
                <a:latin typeface="Calibri" panose="020F0502020204030204" pitchFamily="34" charset="0"/>
                <a:ea typeface="Calibri" panose="020F0502020204030204" pitchFamily="34" charset="0"/>
                <a:cs typeface="Times New Roman" panose="02020603050405020304" pitchFamily="18" charset="0"/>
              </a:rPr>
              <a:t>m</a:t>
            </a:r>
            <a:r>
              <a:rPr lang="en-US" sz="2900" spc="-10" dirty="0">
                <a:latin typeface="Calibri" panose="020F0502020204030204" pitchFamily="34" charset="0"/>
                <a:ea typeface="Calibri" panose="020F0502020204030204" pitchFamily="34" charset="0"/>
                <a:cs typeface="Times New Roman" panose="02020603050405020304" pitchFamily="18" charset="0"/>
              </a:rPr>
              <a:t>e</a:t>
            </a:r>
            <a:r>
              <a:rPr lang="en-US" sz="2900" spc="-5" dirty="0">
                <a:latin typeface="Calibri" panose="020F0502020204030204" pitchFamily="34" charset="0"/>
                <a:ea typeface="Calibri" panose="020F0502020204030204" pitchFamily="34" charset="0"/>
                <a:cs typeface="Times New Roman" panose="02020603050405020304" pitchFamily="18" charset="0"/>
              </a:rPr>
              <a:t>n</a:t>
            </a:r>
            <a:r>
              <a:rPr lang="en-US" sz="2900" dirty="0">
                <a:latin typeface="Calibri" panose="020F0502020204030204" pitchFamily="34" charset="0"/>
                <a:ea typeface="Calibri" panose="020F0502020204030204" pitchFamily="34" charset="0"/>
                <a:cs typeface="Times New Roman" panose="02020603050405020304" pitchFamily="18" charset="0"/>
              </a:rPr>
              <a:t>t</a:t>
            </a:r>
            <a:r>
              <a:rPr lang="en-US" sz="2900" spc="110" dirty="0">
                <a:latin typeface="Calibri" panose="020F0502020204030204" pitchFamily="34" charset="0"/>
                <a:ea typeface="Calibri" panose="020F0502020204030204" pitchFamily="34" charset="0"/>
                <a:cs typeface="Times New Roman" panose="02020603050405020304" pitchFamily="18" charset="0"/>
              </a:rPr>
              <a:t> </a:t>
            </a:r>
            <a:r>
              <a:rPr lang="en-US" sz="2900" spc="5" dirty="0">
                <a:latin typeface="Calibri" panose="020F0502020204030204" pitchFamily="34" charset="0"/>
                <a:ea typeface="Calibri" panose="020F0502020204030204" pitchFamily="34" charset="0"/>
                <a:cs typeface="Times New Roman" panose="02020603050405020304" pitchFamily="18" charset="0"/>
              </a:rPr>
              <a:t>o</a:t>
            </a:r>
            <a:r>
              <a:rPr lang="en-US" sz="2900" dirty="0">
                <a:latin typeface="Calibri" panose="020F0502020204030204" pitchFamily="34" charset="0"/>
                <a:ea typeface="Calibri" panose="020F0502020204030204" pitchFamily="34" charset="0"/>
                <a:cs typeface="Times New Roman" panose="02020603050405020304" pitchFamily="18" charset="0"/>
              </a:rPr>
              <a:t>f</a:t>
            </a:r>
            <a:r>
              <a:rPr lang="en-US" sz="2900" spc="95" dirty="0">
                <a:latin typeface="Calibri" panose="020F0502020204030204" pitchFamily="34" charset="0"/>
                <a:ea typeface="Calibri" panose="020F0502020204030204" pitchFamily="34" charset="0"/>
                <a:cs typeface="Times New Roman" panose="02020603050405020304" pitchFamily="18" charset="0"/>
              </a:rPr>
              <a:t> </a:t>
            </a:r>
            <a:r>
              <a:rPr lang="en-US" sz="2900" dirty="0">
                <a:latin typeface="Calibri" panose="020F0502020204030204" pitchFamily="34" charset="0"/>
                <a:ea typeface="Calibri" panose="020F0502020204030204" pitchFamily="34" charset="0"/>
                <a:cs typeface="Times New Roman" panose="02020603050405020304" pitchFamily="18" charset="0"/>
              </a:rPr>
              <a:t>ma</a:t>
            </a:r>
            <a:r>
              <a:rPr lang="en-US" sz="2900" spc="-15" dirty="0">
                <a:latin typeface="Calibri" panose="020F0502020204030204" pitchFamily="34" charset="0"/>
                <a:ea typeface="Calibri" panose="020F0502020204030204" pitchFamily="34" charset="0"/>
                <a:cs typeface="Times New Roman" panose="02020603050405020304" pitchFamily="18" charset="0"/>
              </a:rPr>
              <a:t>t</a:t>
            </a:r>
            <a:r>
              <a:rPr lang="en-US" sz="2900" dirty="0">
                <a:latin typeface="Calibri" panose="020F0502020204030204" pitchFamily="34" charset="0"/>
                <a:ea typeface="Calibri" panose="020F0502020204030204" pitchFamily="34" charset="0"/>
                <a:cs typeface="Times New Roman" panose="02020603050405020304" pitchFamily="18" charset="0"/>
              </a:rPr>
              <a:t>erial</a:t>
            </a:r>
            <a:r>
              <a:rPr lang="en-US" sz="2900" spc="105" dirty="0">
                <a:latin typeface="Calibri" panose="020F0502020204030204" pitchFamily="34" charset="0"/>
                <a:ea typeface="Calibri" panose="020F0502020204030204" pitchFamily="34" charset="0"/>
                <a:cs typeface="Times New Roman" panose="02020603050405020304" pitchFamily="18" charset="0"/>
              </a:rPr>
              <a:t> </a:t>
            </a:r>
            <a:r>
              <a:rPr lang="en-US" sz="2900" dirty="0">
                <a:latin typeface="Calibri" panose="020F0502020204030204" pitchFamily="34" charset="0"/>
                <a:ea typeface="Calibri" panose="020F0502020204030204" pitchFamily="34" charset="0"/>
                <a:cs typeface="Times New Roman" panose="02020603050405020304" pitchFamily="18" charset="0"/>
              </a:rPr>
              <a:t>fa</a:t>
            </a:r>
            <a:r>
              <a:rPr lang="en-US" sz="2900" spc="-15" dirty="0">
                <a:latin typeface="Calibri" panose="020F0502020204030204" pitchFamily="34" charset="0"/>
                <a:ea typeface="Calibri" panose="020F0502020204030204" pitchFamily="34" charset="0"/>
                <a:cs typeface="Times New Roman" panose="02020603050405020304" pitchFamily="18" charset="0"/>
              </a:rPr>
              <a:t>c</a:t>
            </a:r>
            <a:r>
              <a:rPr lang="en-US" sz="2900" dirty="0">
                <a:latin typeface="Calibri" panose="020F0502020204030204" pitchFamily="34" charset="0"/>
                <a:ea typeface="Calibri" panose="020F0502020204030204" pitchFamily="34" charset="0"/>
                <a:cs typeface="Times New Roman" panose="02020603050405020304" pitchFamily="18" charset="0"/>
              </a:rPr>
              <a:t>ts</a:t>
            </a:r>
            <a:r>
              <a:rPr lang="en-US" sz="2900" spc="110" dirty="0">
                <a:latin typeface="Calibri" panose="020F0502020204030204" pitchFamily="34" charset="0"/>
                <a:ea typeface="Calibri" panose="020F0502020204030204" pitchFamily="34" charset="0"/>
                <a:cs typeface="Times New Roman" panose="02020603050405020304" pitchFamily="18" charset="0"/>
              </a:rPr>
              <a:t> </a:t>
            </a:r>
            <a:r>
              <a:rPr lang="en-US" sz="2900" dirty="0">
                <a:latin typeface="Calibri" panose="020F0502020204030204" pitchFamily="34" charset="0"/>
                <a:ea typeface="Calibri" panose="020F0502020204030204" pitchFamily="34" charset="0"/>
                <a:cs typeface="Times New Roman" panose="02020603050405020304" pitchFamily="18" charset="0"/>
              </a:rPr>
              <a:t>a</a:t>
            </a:r>
            <a:r>
              <a:rPr lang="en-US" sz="2900" spc="-5" dirty="0">
                <a:latin typeface="Calibri" panose="020F0502020204030204" pitchFamily="34" charset="0"/>
                <a:ea typeface="Calibri" panose="020F0502020204030204" pitchFamily="34" charset="0"/>
                <a:cs typeface="Times New Roman" panose="02020603050405020304" pitchFamily="18" charset="0"/>
              </a:rPr>
              <a:t>n</a:t>
            </a:r>
            <a:r>
              <a:rPr lang="en-US" sz="2900" dirty="0">
                <a:latin typeface="Calibri" panose="020F0502020204030204" pitchFamily="34" charset="0"/>
                <a:ea typeface="Calibri" panose="020F0502020204030204" pitchFamily="34" charset="0"/>
                <a:cs typeface="Times New Roman" panose="02020603050405020304" pitchFamily="18" charset="0"/>
              </a:rPr>
              <a:t>d</a:t>
            </a:r>
            <a:r>
              <a:rPr lang="en-US" sz="2900" spc="105" dirty="0">
                <a:latin typeface="Calibri" panose="020F0502020204030204" pitchFamily="34" charset="0"/>
                <a:ea typeface="Calibri" panose="020F0502020204030204" pitchFamily="34" charset="0"/>
                <a:cs typeface="Times New Roman" panose="02020603050405020304" pitchFamily="18" charset="0"/>
              </a:rPr>
              <a:t> </a:t>
            </a:r>
            <a:r>
              <a:rPr lang="en-US" sz="2900" spc="-15" dirty="0">
                <a:latin typeface="Calibri" panose="020F0502020204030204" pitchFamily="34" charset="0"/>
                <a:ea typeface="Calibri" panose="020F0502020204030204" pitchFamily="34" charset="0"/>
                <a:cs typeface="Times New Roman" panose="02020603050405020304" pitchFamily="18" charset="0"/>
              </a:rPr>
              <a:t>c</a:t>
            </a:r>
            <a:r>
              <a:rPr lang="en-US" sz="2900" spc="-10" dirty="0">
                <a:latin typeface="Calibri" panose="020F0502020204030204" pitchFamily="34" charset="0"/>
                <a:ea typeface="Calibri" panose="020F0502020204030204" pitchFamily="34" charset="0"/>
                <a:cs typeface="Times New Roman" panose="02020603050405020304" pitchFamily="18" charset="0"/>
              </a:rPr>
              <a:t>o</a:t>
            </a:r>
            <a:r>
              <a:rPr lang="en-US" sz="2900" dirty="0">
                <a:latin typeface="Calibri" panose="020F0502020204030204" pitchFamily="34" charset="0"/>
                <a:ea typeface="Calibri" panose="020F0502020204030204" pitchFamily="34" charset="0"/>
                <a:cs typeface="Times New Roman" panose="02020603050405020304" pitchFamily="18" charset="0"/>
              </a:rPr>
              <a:t>l</a:t>
            </a:r>
            <a:r>
              <a:rPr lang="en-US" sz="2900" spc="-5" dirty="0">
                <a:latin typeface="Calibri" panose="020F0502020204030204" pitchFamily="34" charset="0"/>
                <a:ea typeface="Calibri" panose="020F0502020204030204" pitchFamily="34" charset="0"/>
                <a:cs typeface="Times New Roman" panose="02020603050405020304" pitchFamily="18" charset="0"/>
              </a:rPr>
              <a:t>lu</a:t>
            </a:r>
            <a:r>
              <a:rPr lang="en-US" sz="2900" dirty="0">
                <a:latin typeface="Calibri" panose="020F0502020204030204" pitchFamily="34" charset="0"/>
                <a:ea typeface="Calibri" panose="020F0502020204030204" pitchFamily="34" charset="0"/>
                <a:cs typeface="Times New Roman" panose="02020603050405020304" pitchFamily="18" charset="0"/>
              </a:rPr>
              <a:t>sio</a:t>
            </a:r>
            <a:r>
              <a:rPr lang="en-US" sz="2900" spc="-5" dirty="0">
                <a:latin typeface="Calibri" panose="020F0502020204030204" pitchFamily="34" charset="0"/>
                <a:ea typeface="Calibri" panose="020F0502020204030204" pitchFamily="34" charset="0"/>
                <a:cs typeface="Times New Roman" panose="02020603050405020304" pitchFamily="18" charset="0"/>
              </a:rPr>
              <a:t>n</a:t>
            </a:r>
            <a:r>
              <a:rPr lang="en-US" sz="2900" dirty="0">
                <a:latin typeface="Calibri" panose="020F0502020204030204" pitchFamily="34" charset="0"/>
                <a:ea typeface="Calibri" panose="020F0502020204030204" pitchFamily="34" charset="0"/>
                <a:cs typeface="Times New Roman" panose="02020603050405020304" pitchFamily="18" charset="0"/>
              </a:rPr>
              <a:t>.</a:t>
            </a:r>
          </a:p>
          <a:p>
            <a:pPr marL="0" marR="795020" indent="0">
              <a:lnSpc>
                <a:spcPct val="115000"/>
              </a:lnSpc>
              <a:spcBef>
                <a:spcPts val="295"/>
              </a:spcBef>
              <a:buNone/>
            </a:pPr>
            <a:endParaRPr lang="en-US" sz="4800" spc="20" dirty="0">
              <a:solidFill>
                <a:srgbClr val="FF9900"/>
              </a:solidFill>
              <a:latin typeface="Calibri" panose="020F0502020204030204" pitchFamily="34" charset="0"/>
            </a:endParaRPr>
          </a:p>
          <a:p>
            <a:pPr marL="0" marR="795020" indent="0">
              <a:lnSpc>
                <a:spcPct val="115000"/>
              </a:lnSpc>
              <a:spcBef>
                <a:spcPts val="295"/>
              </a:spcBef>
              <a:buNone/>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91679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54F97-3B8E-4FFE-8565-A082ABDD2AC7}"/>
              </a:ext>
            </a:extLst>
          </p:cNvPr>
          <p:cNvSpPr>
            <a:spLocks noGrp="1"/>
          </p:cNvSpPr>
          <p:nvPr>
            <p:ph type="title"/>
          </p:nvPr>
        </p:nvSpPr>
        <p:spPr>
          <a:xfrm>
            <a:off x="1589" y="76200"/>
            <a:ext cx="12188825" cy="914400"/>
          </a:xfrm>
        </p:spPr>
        <p:txBody>
          <a:bodyPr>
            <a:normAutofit fontScale="90000"/>
          </a:bodyPr>
          <a:lstStyle/>
          <a:p>
            <a:pPr marL="109538" marR="6015990" indent="603250">
              <a:spcBef>
                <a:spcPts val="260"/>
              </a:spcBef>
            </a:pPr>
            <a:br>
              <a:rPr lang="en-US" sz="3100" spc="20" dirty="0">
                <a:solidFill>
                  <a:schemeClr val="accent1">
                    <a:lumMod val="75000"/>
                  </a:schemeClr>
                </a:solidFill>
                <a:latin typeface="Calibri" panose="020F0502020204030204" pitchFamily="34" charset="0"/>
              </a:rPr>
            </a:br>
            <a:endParaRPr lang="en-US" sz="4400" spc="20" dirty="0">
              <a:solidFill>
                <a:srgbClr val="FF9900"/>
              </a:solidFill>
              <a:latin typeface="Calibri" panose="020F0502020204030204" pitchFamily="34" charset="0"/>
            </a:endParaRPr>
          </a:p>
        </p:txBody>
      </p:sp>
      <p:sp>
        <p:nvSpPr>
          <p:cNvPr id="3" name="Content Placeholder 2">
            <a:extLst>
              <a:ext uri="{FF2B5EF4-FFF2-40B4-BE49-F238E27FC236}">
                <a16:creationId xmlns:a16="http://schemas.microsoft.com/office/drawing/2014/main" id="{1385803C-7877-41B4-9213-B6D9D28B2680}"/>
              </a:ext>
            </a:extLst>
          </p:cNvPr>
          <p:cNvSpPr>
            <a:spLocks noGrp="1"/>
          </p:cNvSpPr>
          <p:nvPr>
            <p:ph idx="1"/>
          </p:nvPr>
        </p:nvSpPr>
        <p:spPr>
          <a:xfrm>
            <a:off x="457200" y="1805048"/>
            <a:ext cx="11353800" cy="4408627"/>
          </a:xfrm>
        </p:spPr>
        <p:txBody>
          <a:bodyPr>
            <a:normAutofit lnSpcReduction="10000"/>
          </a:bodyPr>
          <a:lstStyle/>
          <a:p>
            <a:pPr marL="0" marR="796290" indent="0" algn="just">
              <a:lnSpc>
                <a:spcPct val="115000"/>
              </a:lnSpc>
              <a:spcBef>
                <a:spcPts val="250"/>
              </a:spcBef>
              <a:buNone/>
            </a:pPr>
            <a:r>
              <a:rPr lang="en-US" dirty="0">
                <a:latin typeface="Calibri" panose="020F0502020204030204" pitchFamily="34" charset="0"/>
                <a:ea typeface="Calibri" panose="020F0502020204030204" pitchFamily="34" charset="0"/>
                <a:cs typeface="Times New Roman" panose="02020603050405020304" pitchFamily="18" charset="0"/>
              </a:rPr>
              <a:t>Ot</a:t>
            </a:r>
            <a:r>
              <a:rPr lang="en-US" spc="-5" dirty="0">
                <a:latin typeface="Calibri" panose="020F0502020204030204" pitchFamily="34" charset="0"/>
                <a:ea typeface="Calibri" panose="020F0502020204030204" pitchFamily="34" charset="0"/>
                <a:cs typeface="Times New Roman" panose="02020603050405020304" pitchFamily="18" charset="0"/>
              </a:rPr>
              <a:t>h</a:t>
            </a:r>
            <a:r>
              <a:rPr lang="en-US" dirty="0">
                <a:latin typeface="Calibri" panose="020F0502020204030204" pitchFamily="34" charset="0"/>
                <a:ea typeface="Calibri" panose="020F0502020204030204" pitchFamily="34" charset="0"/>
                <a:cs typeface="Times New Roman" panose="02020603050405020304" pitchFamily="18" charset="0"/>
              </a:rPr>
              <a:t>er</a:t>
            </a:r>
            <a:r>
              <a:rPr lang="en-US" spc="100" dirty="0">
                <a:latin typeface="Calibri" panose="020F0502020204030204" pitchFamily="34" charset="0"/>
                <a:ea typeface="Calibri" panose="020F0502020204030204" pitchFamily="34" charset="0"/>
                <a:cs typeface="Times New Roman" panose="02020603050405020304" pitchFamily="18" charset="0"/>
              </a:rPr>
              <a:t> </a:t>
            </a:r>
            <a:r>
              <a:rPr lang="en-US" spc="5" dirty="0">
                <a:latin typeface="Calibri" panose="020F0502020204030204" pitchFamily="34" charset="0"/>
                <a:ea typeface="Calibri" panose="020F0502020204030204" pitchFamily="34" charset="0"/>
                <a:cs typeface="Times New Roman" panose="02020603050405020304" pitchFamily="18" charset="0"/>
              </a:rPr>
              <a:t>o</a:t>
            </a:r>
            <a:r>
              <a:rPr lang="en-US" dirty="0">
                <a:latin typeface="Calibri" panose="020F0502020204030204" pitchFamily="34" charset="0"/>
                <a:ea typeface="Calibri" panose="020F0502020204030204" pitchFamily="34" charset="0"/>
                <a:cs typeface="Times New Roman" panose="02020603050405020304" pitchFamily="18" charset="0"/>
              </a:rPr>
              <a:t>f</a:t>
            </a:r>
            <a:r>
              <a:rPr lang="en-US" spc="-15" dirty="0">
                <a:latin typeface="Calibri" panose="020F0502020204030204" pitchFamily="34" charset="0"/>
                <a:ea typeface="Calibri" panose="020F0502020204030204" pitchFamily="34" charset="0"/>
                <a:cs typeface="Times New Roman" panose="02020603050405020304" pitchFamily="18" charset="0"/>
              </a:rPr>
              <a:t>f</a:t>
            </a:r>
            <a:r>
              <a:rPr lang="en-US" dirty="0">
                <a:latin typeface="Calibri" panose="020F0502020204030204" pitchFamily="34" charset="0"/>
                <a:ea typeface="Calibri" panose="020F0502020204030204" pitchFamily="34" charset="0"/>
                <a:cs typeface="Times New Roman" panose="02020603050405020304" pitchFamily="18" charset="0"/>
              </a:rPr>
              <a:t>ences</a:t>
            </a:r>
            <a:r>
              <a:rPr lang="en-US" spc="110" dirty="0">
                <a:latin typeface="Calibri" panose="020F0502020204030204" pitchFamily="34" charset="0"/>
                <a:ea typeface="Calibri" panose="020F0502020204030204" pitchFamily="34" charset="0"/>
                <a:cs typeface="Times New Roman" panose="02020603050405020304" pitchFamily="18" charset="0"/>
              </a:rPr>
              <a:t> </a:t>
            </a:r>
            <a:r>
              <a:rPr lang="en-US" spc="-15" dirty="0">
                <a:latin typeface="Calibri" panose="020F0502020204030204" pitchFamily="34" charset="0"/>
                <a:ea typeface="Calibri" panose="020F0502020204030204" pitchFamily="34" charset="0"/>
                <a:cs typeface="Times New Roman" panose="02020603050405020304" pitchFamily="18" charset="0"/>
              </a:rPr>
              <a:t>a</a:t>
            </a:r>
            <a:r>
              <a:rPr lang="en-US" dirty="0">
                <a:latin typeface="Calibri" panose="020F0502020204030204" pitchFamily="34" charset="0"/>
                <a:ea typeface="Calibri" panose="020F0502020204030204" pitchFamily="34" charset="0"/>
                <a:cs typeface="Times New Roman" panose="02020603050405020304" pitchFamily="18" charset="0"/>
              </a:rPr>
              <a:t>re</a:t>
            </a:r>
            <a:r>
              <a:rPr lang="en-US" spc="100"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crea</a:t>
            </a:r>
            <a:r>
              <a:rPr lang="en-US" spc="-10" dirty="0">
                <a:latin typeface="Calibri" panose="020F0502020204030204" pitchFamily="34" charset="0"/>
                <a:ea typeface="Calibri" panose="020F0502020204030204" pitchFamily="34" charset="0"/>
                <a:cs typeface="Times New Roman" panose="02020603050405020304" pitchFamily="18" charset="0"/>
              </a:rPr>
              <a:t>t</a:t>
            </a:r>
            <a:r>
              <a:rPr lang="en-US" dirty="0">
                <a:latin typeface="Calibri" panose="020F0502020204030204" pitchFamily="34" charset="0"/>
                <a:ea typeface="Calibri" panose="020F0502020204030204" pitchFamily="34" charset="0"/>
                <a:cs typeface="Times New Roman" panose="02020603050405020304" pitchFamily="18" charset="0"/>
              </a:rPr>
              <a:t>ed</a:t>
            </a:r>
            <a:r>
              <a:rPr lang="en-US" spc="105" dirty="0">
                <a:latin typeface="Calibri" panose="020F0502020204030204" pitchFamily="34" charset="0"/>
                <a:ea typeface="Calibri" panose="020F0502020204030204" pitchFamily="34" charset="0"/>
                <a:cs typeface="Times New Roman" panose="02020603050405020304" pitchFamily="18" charset="0"/>
              </a:rPr>
              <a:t> </a:t>
            </a:r>
            <a:r>
              <a:rPr lang="en-US" spc="-5" dirty="0">
                <a:latin typeface="Calibri" panose="020F0502020204030204" pitchFamily="34" charset="0"/>
                <a:ea typeface="Calibri" panose="020F0502020204030204" pitchFamily="34" charset="0"/>
                <a:cs typeface="Times New Roman" panose="02020603050405020304" pitchFamily="18" charset="0"/>
              </a:rPr>
              <a:t>b</a:t>
            </a:r>
            <a:r>
              <a:rPr lang="en-US" dirty="0">
                <a:latin typeface="Calibri" panose="020F0502020204030204" pitchFamily="34" charset="0"/>
                <a:ea typeface="Calibri" panose="020F0502020204030204" pitchFamily="34" charset="0"/>
                <a:cs typeface="Times New Roman" panose="02020603050405020304" pitchFamily="18" charset="0"/>
              </a:rPr>
              <a:t>y</a:t>
            </a:r>
            <a:r>
              <a:rPr lang="en-US" spc="100" dirty="0">
                <a:latin typeface="Calibri" panose="020F0502020204030204" pitchFamily="34" charset="0"/>
                <a:ea typeface="Calibri" panose="020F0502020204030204" pitchFamily="34" charset="0"/>
                <a:cs typeface="Times New Roman" panose="02020603050405020304" pitchFamily="18" charset="0"/>
              </a:rPr>
              <a:t> </a:t>
            </a:r>
            <a:r>
              <a:rPr lang="en-US" spc="-10" dirty="0">
                <a:latin typeface="Calibri" panose="020F0502020204030204" pitchFamily="34" charset="0"/>
                <a:ea typeface="Calibri" panose="020F0502020204030204" pitchFamily="34" charset="0"/>
                <a:cs typeface="Times New Roman" panose="02020603050405020304" pitchFamily="18" charset="0"/>
              </a:rPr>
              <a:t>m</a:t>
            </a:r>
            <a:r>
              <a:rPr lang="en-US" spc="5" dirty="0">
                <a:latin typeface="Calibri" panose="020F0502020204030204" pitchFamily="34" charset="0"/>
                <a:ea typeface="Calibri" panose="020F0502020204030204" pitchFamily="34" charset="0"/>
                <a:cs typeface="Times New Roman" panose="02020603050405020304" pitchFamily="18" charset="0"/>
              </a:rPr>
              <a:t>o</a:t>
            </a:r>
            <a:r>
              <a:rPr lang="en-US" dirty="0">
                <a:latin typeface="Calibri" panose="020F0502020204030204" pitchFamily="34" charset="0"/>
                <a:ea typeface="Calibri" panose="020F0502020204030204" pitchFamily="34" charset="0"/>
                <a:cs typeface="Times New Roman" panose="02020603050405020304" pitchFamily="18" charset="0"/>
              </a:rPr>
              <a:t>re</a:t>
            </a:r>
            <a:r>
              <a:rPr lang="en-US" spc="110" dirty="0">
                <a:latin typeface="Calibri" panose="020F0502020204030204" pitchFamily="34" charset="0"/>
                <a:ea typeface="Calibri" panose="020F0502020204030204" pitchFamily="34" charset="0"/>
                <a:cs typeface="Times New Roman" panose="02020603050405020304" pitchFamily="18" charset="0"/>
              </a:rPr>
              <a:t> </a:t>
            </a:r>
            <a:r>
              <a:rPr lang="en-US" spc="-15" dirty="0">
                <a:latin typeface="Calibri" panose="020F0502020204030204" pitchFamily="34" charset="0"/>
                <a:ea typeface="Calibri" panose="020F0502020204030204" pitchFamily="34" charset="0"/>
                <a:cs typeface="Times New Roman" panose="02020603050405020304" pitchFamily="18" charset="0"/>
              </a:rPr>
              <a:t>s</a:t>
            </a:r>
            <a:r>
              <a:rPr lang="en-US" dirty="0">
                <a:latin typeface="Calibri" panose="020F0502020204030204" pitchFamily="34" charset="0"/>
                <a:ea typeface="Calibri" panose="020F0502020204030204" pitchFamily="34" charset="0"/>
                <a:cs typeface="Times New Roman" panose="02020603050405020304" pitchFamily="18" charset="0"/>
              </a:rPr>
              <a:t>ec</a:t>
            </a:r>
            <a:r>
              <a:rPr lang="en-US" spc="-10" dirty="0">
                <a:latin typeface="Calibri" panose="020F0502020204030204" pitchFamily="34" charset="0"/>
                <a:ea typeface="Calibri" panose="020F0502020204030204" pitchFamily="34" charset="0"/>
                <a:cs typeface="Times New Roman" panose="02020603050405020304" pitchFamily="18" charset="0"/>
              </a:rPr>
              <a:t>t</a:t>
            </a:r>
            <a:r>
              <a:rPr lang="en-US" spc="5" dirty="0">
                <a:latin typeface="Calibri" panose="020F0502020204030204" pitchFamily="34" charset="0"/>
                <a:ea typeface="Calibri" panose="020F0502020204030204" pitchFamily="34" charset="0"/>
                <a:cs typeface="Times New Roman" panose="02020603050405020304" pitchFamily="18" charset="0"/>
              </a:rPr>
              <a:t>o</a:t>
            </a:r>
            <a:r>
              <a:rPr lang="en-US" dirty="0">
                <a:latin typeface="Calibri" panose="020F0502020204030204" pitchFamily="34" charset="0"/>
                <a:ea typeface="Calibri" panose="020F0502020204030204" pitchFamily="34" charset="0"/>
                <a:cs typeface="Times New Roman" panose="02020603050405020304" pitchFamily="18" charset="0"/>
              </a:rPr>
              <a:t>r s</a:t>
            </a:r>
            <a:r>
              <a:rPr lang="en-US" spc="-5" dirty="0">
                <a:latin typeface="Calibri" panose="020F0502020204030204" pitchFamily="34" charset="0"/>
                <a:ea typeface="Calibri" panose="020F0502020204030204" pitchFamily="34" charset="0"/>
                <a:cs typeface="Times New Roman" panose="02020603050405020304" pitchFamily="18" charset="0"/>
              </a:rPr>
              <a:t>p</a:t>
            </a:r>
            <a:r>
              <a:rPr lang="en-US" dirty="0">
                <a:latin typeface="Calibri" panose="020F0502020204030204" pitchFamily="34" charset="0"/>
                <a:ea typeface="Calibri" panose="020F0502020204030204" pitchFamily="34" charset="0"/>
                <a:cs typeface="Times New Roman" panose="02020603050405020304" pitchFamily="18" charset="0"/>
              </a:rPr>
              <a:t>ecific</a:t>
            </a:r>
            <a:r>
              <a:rPr lang="en-US" spc="110"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l</a:t>
            </a:r>
            <a:r>
              <a:rPr lang="en-US" spc="-15" dirty="0">
                <a:latin typeface="Calibri" panose="020F0502020204030204" pitchFamily="34" charset="0"/>
                <a:ea typeface="Calibri" panose="020F0502020204030204" pitchFamily="34" charset="0"/>
                <a:cs typeface="Times New Roman" panose="02020603050405020304" pitchFamily="18" charset="0"/>
              </a:rPr>
              <a:t>a</a:t>
            </a:r>
            <a:r>
              <a:rPr lang="en-US" dirty="0">
                <a:latin typeface="Calibri" panose="020F0502020204030204" pitchFamily="34" charset="0"/>
                <a:ea typeface="Calibri" panose="020F0502020204030204" pitchFamily="34" charset="0"/>
                <a:cs typeface="Times New Roman" panose="02020603050405020304" pitchFamily="18" charset="0"/>
              </a:rPr>
              <a:t>ws</a:t>
            </a:r>
            <a:r>
              <a:rPr lang="en-US" spc="100"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such</a:t>
            </a:r>
            <a:r>
              <a:rPr lang="en-US" spc="100" dirty="0">
                <a:latin typeface="Calibri" panose="020F0502020204030204" pitchFamily="34" charset="0"/>
                <a:ea typeface="Calibri" panose="020F0502020204030204" pitchFamily="34" charset="0"/>
                <a:cs typeface="Times New Roman" panose="02020603050405020304" pitchFamily="18" charset="0"/>
              </a:rPr>
              <a:t> </a:t>
            </a:r>
            <a:r>
              <a:rPr lang="en-US" spc="-15" dirty="0">
                <a:latin typeface="Calibri" panose="020F0502020204030204" pitchFamily="34" charset="0"/>
                <a:ea typeface="Calibri" panose="020F0502020204030204" pitchFamily="34" charset="0"/>
                <a:cs typeface="Times New Roman" panose="02020603050405020304" pitchFamily="18" charset="0"/>
              </a:rPr>
              <a:t>a</a:t>
            </a:r>
            <a:r>
              <a:rPr lang="en-US" dirty="0">
                <a:latin typeface="Calibri" panose="020F0502020204030204" pitchFamily="34" charset="0"/>
                <a:ea typeface="Calibri" panose="020F0502020204030204" pitchFamily="34" charset="0"/>
                <a:cs typeface="Times New Roman" panose="02020603050405020304" pitchFamily="18" charset="0"/>
              </a:rPr>
              <a:t>s</a:t>
            </a:r>
            <a:r>
              <a:rPr lang="en-US" spc="110"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t</a:t>
            </a:r>
            <a:r>
              <a:rPr lang="en-US" spc="-15" dirty="0">
                <a:latin typeface="Calibri" panose="020F0502020204030204" pitchFamily="34" charset="0"/>
                <a:ea typeface="Calibri" panose="020F0502020204030204" pitchFamily="34" charset="0"/>
                <a:cs typeface="Times New Roman" panose="02020603050405020304" pitchFamily="18" charset="0"/>
              </a:rPr>
              <a:t>h</a:t>
            </a:r>
            <a:r>
              <a:rPr lang="en-US" spc="5" dirty="0">
                <a:latin typeface="Calibri" panose="020F0502020204030204" pitchFamily="34" charset="0"/>
                <a:ea typeface="Calibri" panose="020F0502020204030204" pitchFamily="34" charset="0"/>
                <a:cs typeface="Times New Roman" panose="02020603050405020304" pitchFamily="18" charset="0"/>
              </a:rPr>
              <a:t>o</a:t>
            </a:r>
            <a:r>
              <a:rPr lang="en-US" spc="-15" dirty="0">
                <a:latin typeface="Calibri" panose="020F0502020204030204" pitchFamily="34" charset="0"/>
                <a:ea typeface="Calibri" panose="020F0502020204030204" pitchFamily="34" charset="0"/>
                <a:cs typeface="Times New Roman" panose="02020603050405020304" pitchFamily="18" charset="0"/>
              </a:rPr>
              <a:t>s</a:t>
            </a:r>
            <a:r>
              <a:rPr lang="en-US" dirty="0">
                <a:latin typeface="Calibri" panose="020F0502020204030204" pitchFamily="34" charset="0"/>
                <a:ea typeface="Calibri" panose="020F0502020204030204" pitchFamily="34" charset="0"/>
                <a:cs typeface="Times New Roman" panose="02020603050405020304" pitchFamily="18" charset="0"/>
              </a:rPr>
              <a:t>e</a:t>
            </a:r>
            <a:r>
              <a:rPr lang="en-US" spc="100"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that</a:t>
            </a:r>
            <a:r>
              <a:rPr lang="en-US" spc="95" dirty="0">
                <a:latin typeface="Calibri" panose="020F0502020204030204" pitchFamily="34" charset="0"/>
                <a:ea typeface="Calibri" panose="020F0502020204030204" pitchFamily="34" charset="0"/>
                <a:cs typeface="Times New Roman" panose="02020603050405020304" pitchFamily="18" charset="0"/>
              </a:rPr>
              <a:t> </a:t>
            </a:r>
            <a:r>
              <a:rPr lang="en-US" spc="-5" dirty="0">
                <a:latin typeface="Calibri" panose="020F0502020204030204" pitchFamily="34" charset="0"/>
                <a:ea typeface="Calibri" panose="020F0502020204030204" pitchFamily="34" charset="0"/>
                <a:cs typeface="Times New Roman" panose="02020603050405020304" pitchFamily="18" charset="0"/>
              </a:rPr>
              <a:t>p</a:t>
            </a:r>
            <a:r>
              <a:rPr lang="en-US" dirty="0">
                <a:latin typeface="Calibri" panose="020F0502020204030204" pitchFamily="34" charset="0"/>
                <a:ea typeface="Calibri" panose="020F0502020204030204" pitchFamily="34" charset="0"/>
                <a:cs typeface="Times New Roman" panose="02020603050405020304" pitchFamily="18" charset="0"/>
              </a:rPr>
              <a:t>ro</a:t>
            </a:r>
            <a:r>
              <a:rPr lang="en-US" spc="-5" dirty="0">
                <a:latin typeface="Calibri" panose="020F0502020204030204" pitchFamily="34" charset="0"/>
                <a:ea typeface="Calibri" panose="020F0502020204030204" pitchFamily="34" charset="0"/>
                <a:cs typeface="Times New Roman" panose="02020603050405020304" pitchFamily="18" charset="0"/>
              </a:rPr>
              <a:t>h</a:t>
            </a:r>
            <a:r>
              <a:rPr lang="en-US" dirty="0">
                <a:latin typeface="Calibri" panose="020F0502020204030204" pitchFamily="34" charset="0"/>
                <a:ea typeface="Calibri" panose="020F0502020204030204" pitchFamily="34" charset="0"/>
                <a:cs typeface="Times New Roman" panose="02020603050405020304" pitchFamily="18" charset="0"/>
              </a:rPr>
              <a:t>i</a:t>
            </a:r>
            <a:r>
              <a:rPr lang="en-US" spc="-10" dirty="0">
                <a:latin typeface="Calibri" panose="020F0502020204030204" pitchFamily="34" charset="0"/>
                <a:ea typeface="Calibri" panose="020F0502020204030204" pitchFamily="34" charset="0"/>
                <a:cs typeface="Times New Roman" panose="02020603050405020304" pitchFamily="18" charset="0"/>
              </a:rPr>
              <a:t>b</a:t>
            </a:r>
            <a:r>
              <a:rPr lang="en-US" dirty="0">
                <a:latin typeface="Calibri" panose="020F0502020204030204" pitchFamily="34" charset="0"/>
                <a:ea typeface="Calibri" panose="020F0502020204030204" pitchFamily="34" charset="0"/>
                <a:cs typeface="Times New Roman" panose="02020603050405020304" pitchFamily="18" charset="0"/>
              </a:rPr>
              <a:t>it</a:t>
            </a:r>
            <a:r>
              <a:rPr lang="en-US" spc="95" dirty="0">
                <a:latin typeface="Calibri" panose="020F0502020204030204" pitchFamily="34" charset="0"/>
                <a:ea typeface="Calibri" panose="020F0502020204030204" pitchFamily="34" charset="0"/>
                <a:cs typeface="Times New Roman" panose="02020603050405020304" pitchFamily="18" charset="0"/>
              </a:rPr>
              <a:t> </a:t>
            </a:r>
            <a:r>
              <a:rPr lang="en-US" spc="-15" dirty="0">
                <a:latin typeface="Calibri" panose="020F0502020204030204" pitchFamily="34" charset="0"/>
                <a:ea typeface="Calibri" panose="020F0502020204030204" pitchFamily="34" charset="0"/>
                <a:cs typeface="Times New Roman" panose="02020603050405020304" pitchFamily="18" charset="0"/>
              </a:rPr>
              <a:t>c</a:t>
            </a:r>
            <a:r>
              <a:rPr lang="en-US" spc="5" dirty="0">
                <a:latin typeface="Calibri" panose="020F0502020204030204" pitchFamily="34" charset="0"/>
                <a:ea typeface="Calibri" panose="020F0502020204030204" pitchFamily="34" charset="0"/>
                <a:cs typeface="Times New Roman" panose="02020603050405020304" pitchFamily="18" charset="0"/>
              </a:rPr>
              <a:t>o</a:t>
            </a:r>
            <a:r>
              <a:rPr lang="en-US" dirty="0">
                <a:latin typeface="Calibri" panose="020F0502020204030204" pitchFamily="34" charset="0"/>
                <a:ea typeface="Calibri" panose="020F0502020204030204" pitchFamily="34" charset="0"/>
                <a:cs typeface="Times New Roman" panose="02020603050405020304" pitchFamily="18" charset="0"/>
              </a:rPr>
              <a:t>rr</a:t>
            </a:r>
            <a:r>
              <a:rPr lang="en-US" spc="-10" dirty="0">
                <a:latin typeface="Calibri" panose="020F0502020204030204" pitchFamily="34" charset="0"/>
                <a:ea typeface="Calibri" panose="020F0502020204030204" pitchFamily="34" charset="0"/>
                <a:cs typeface="Times New Roman" panose="02020603050405020304" pitchFamily="18" charset="0"/>
              </a:rPr>
              <a:t>u</a:t>
            </a:r>
            <a:r>
              <a:rPr lang="en-US" spc="-5" dirty="0">
                <a:latin typeface="Calibri" panose="020F0502020204030204" pitchFamily="34" charset="0"/>
                <a:ea typeface="Calibri" panose="020F0502020204030204" pitchFamily="34" charset="0"/>
                <a:cs typeface="Times New Roman" panose="02020603050405020304" pitchFamily="18" charset="0"/>
              </a:rPr>
              <a:t>p</a:t>
            </a:r>
            <a:r>
              <a:rPr lang="en-US" dirty="0">
                <a:latin typeface="Calibri" panose="020F0502020204030204" pitchFamily="34" charset="0"/>
                <a:ea typeface="Calibri" panose="020F0502020204030204" pitchFamily="34" charset="0"/>
                <a:cs typeface="Times New Roman" panose="02020603050405020304" pitchFamily="18" charset="0"/>
              </a:rPr>
              <a:t>ti</a:t>
            </a:r>
            <a:r>
              <a:rPr lang="en-US" spc="5" dirty="0">
                <a:latin typeface="Calibri" panose="020F0502020204030204" pitchFamily="34" charset="0"/>
                <a:ea typeface="Calibri" panose="020F0502020204030204" pitchFamily="34" charset="0"/>
                <a:cs typeface="Times New Roman" panose="02020603050405020304" pitchFamily="18" charset="0"/>
              </a:rPr>
              <a:t>o</a:t>
            </a:r>
            <a:r>
              <a:rPr lang="en-US" dirty="0">
                <a:latin typeface="Calibri" panose="020F0502020204030204" pitchFamily="34" charset="0"/>
                <a:ea typeface="Calibri" panose="020F0502020204030204" pitchFamily="34" charset="0"/>
                <a:cs typeface="Times New Roman" panose="02020603050405020304" pitchFamily="18" charset="0"/>
              </a:rPr>
              <a:t>n</a:t>
            </a:r>
            <a:r>
              <a:rPr lang="en-US" spc="90" dirty="0">
                <a:latin typeface="Calibri" panose="020F0502020204030204" pitchFamily="34" charset="0"/>
                <a:ea typeface="Calibri" panose="020F0502020204030204" pitchFamily="34" charset="0"/>
                <a:cs typeface="Times New Roman" panose="02020603050405020304" pitchFamily="18" charset="0"/>
              </a:rPr>
              <a:t> </a:t>
            </a:r>
            <a:r>
              <a:rPr lang="en-US" spc="-10" dirty="0">
                <a:latin typeface="Calibri" panose="020F0502020204030204" pitchFamily="34" charset="0"/>
                <a:ea typeface="Calibri" panose="020F0502020204030204" pitchFamily="34" charset="0"/>
                <a:cs typeface="Times New Roman" panose="02020603050405020304" pitchFamily="18" charset="0"/>
              </a:rPr>
              <a:t>o</a:t>
            </a:r>
            <a:r>
              <a:rPr lang="en-US" dirty="0">
                <a:latin typeface="Calibri" panose="020F0502020204030204" pitchFamily="34" charset="0"/>
                <a:ea typeface="Calibri" panose="020F0502020204030204" pitchFamily="34" charset="0"/>
                <a:cs typeface="Times New Roman" panose="02020603050405020304" pitchFamily="18" charset="0"/>
              </a:rPr>
              <a:t>r</a:t>
            </a:r>
            <a:r>
              <a:rPr lang="en-US" spc="105"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cre</a:t>
            </a:r>
            <a:r>
              <a:rPr lang="en-US" spc="-10" dirty="0">
                <a:latin typeface="Calibri" panose="020F0502020204030204" pitchFamily="34" charset="0"/>
                <a:ea typeface="Calibri" panose="020F0502020204030204" pitchFamily="34" charset="0"/>
                <a:cs typeface="Times New Roman" panose="02020603050405020304" pitchFamily="18" charset="0"/>
              </a:rPr>
              <a:t>a</a:t>
            </a:r>
            <a:r>
              <a:rPr lang="en-US" dirty="0">
                <a:latin typeface="Calibri" panose="020F0502020204030204" pitchFamily="34" charset="0"/>
                <a:ea typeface="Calibri" panose="020F0502020204030204" pitchFamily="34" charset="0"/>
                <a:cs typeface="Times New Roman" panose="02020603050405020304" pitchFamily="18" charset="0"/>
              </a:rPr>
              <a:t>te</a:t>
            </a:r>
            <a:r>
              <a:rPr lang="en-US" spc="100" dirty="0">
                <a:latin typeface="Calibri" panose="020F0502020204030204" pitchFamily="34" charset="0"/>
                <a:ea typeface="Calibri" panose="020F0502020204030204" pitchFamily="34" charset="0"/>
                <a:cs typeface="Times New Roman" panose="02020603050405020304" pitchFamily="18" charset="0"/>
              </a:rPr>
              <a:t> </a:t>
            </a:r>
            <a:r>
              <a:rPr lang="en-US" spc="5" dirty="0">
                <a:latin typeface="Calibri" panose="020F0502020204030204" pitchFamily="34" charset="0"/>
                <a:ea typeface="Calibri" panose="020F0502020204030204" pitchFamily="34" charset="0"/>
                <a:cs typeface="Times New Roman" panose="02020603050405020304" pitchFamily="18" charset="0"/>
              </a:rPr>
              <a:t>o</a:t>
            </a:r>
            <a:r>
              <a:rPr lang="en-US" dirty="0">
                <a:latin typeface="Calibri" panose="020F0502020204030204" pitchFamily="34" charset="0"/>
                <a:ea typeface="Calibri" panose="020F0502020204030204" pitchFamily="34" charset="0"/>
                <a:cs typeface="Times New Roman" panose="02020603050405020304" pitchFamily="18" charset="0"/>
              </a:rPr>
              <a:t>f</a:t>
            </a:r>
            <a:r>
              <a:rPr lang="en-US" spc="-15" dirty="0">
                <a:latin typeface="Calibri" panose="020F0502020204030204" pitchFamily="34" charset="0"/>
                <a:ea typeface="Calibri" panose="020F0502020204030204" pitchFamily="34" charset="0"/>
                <a:cs typeface="Times New Roman" panose="02020603050405020304" pitchFamily="18" charset="0"/>
              </a:rPr>
              <a:t>f</a:t>
            </a:r>
            <a:r>
              <a:rPr lang="en-US" dirty="0">
                <a:latin typeface="Calibri" panose="020F0502020204030204" pitchFamily="34" charset="0"/>
                <a:ea typeface="Calibri" panose="020F0502020204030204" pitchFamily="34" charset="0"/>
                <a:cs typeface="Times New Roman" panose="02020603050405020304" pitchFamily="18" charset="0"/>
              </a:rPr>
              <a:t>ences</a:t>
            </a:r>
            <a:r>
              <a:rPr lang="en-US" spc="100"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rel</a:t>
            </a:r>
            <a:r>
              <a:rPr lang="en-US" spc="-15" dirty="0">
                <a:latin typeface="Calibri" panose="020F0502020204030204" pitchFamily="34" charset="0"/>
                <a:ea typeface="Calibri" panose="020F0502020204030204" pitchFamily="34" charset="0"/>
                <a:cs typeface="Times New Roman" panose="02020603050405020304" pitchFamily="18" charset="0"/>
              </a:rPr>
              <a:t>a</a:t>
            </a:r>
            <a:r>
              <a:rPr lang="en-US" dirty="0">
                <a:latin typeface="Calibri" panose="020F0502020204030204" pitchFamily="34" charset="0"/>
                <a:ea typeface="Calibri" panose="020F0502020204030204" pitchFamily="34" charset="0"/>
                <a:cs typeface="Times New Roman" panose="02020603050405020304" pitchFamily="18" charset="0"/>
              </a:rPr>
              <a:t>ted</a:t>
            </a:r>
            <a:r>
              <a:rPr lang="en-US" spc="90" dirty="0">
                <a:latin typeface="Calibri" panose="020F0502020204030204" pitchFamily="34" charset="0"/>
                <a:ea typeface="Calibri" panose="020F0502020204030204" pitchFamily="34" charset="0"/>
                <a:cs typeface="Times New Roman" panose="02020603050405020304" pitchFamily="18" charset="0"/>
              </a:rPr>
              <a:t> </a:t>
            </a:r>
            <a:r>
              <a:rPr lang="en-US" spc="-10" dirty="0">
                <a:latin typeface="Calibri" panose="020F0502020204030204" pitchFamily="34" charset="0"/>
                <a:ea typeface="Calibri" panose="020F0502020204030204" pitchFamily="34" charset="0"/>
                <a:cs typeface="Times New Roman" panose="02020603050405020304" pitchFamily="18" charset="0"/>
              </a:rPr>
              <a:t>t</a:t>
            </a:r>
            <a:r>
              <a:rPr lang="en-US" dirty="0">
                <a:latin typeface="Calibri" panose="020F0502020204030204" pitchFamily="34" charset="0"/>
                <a:ea typeface="Calibri" panose="020F0502020204030204" pitchFamily="34" charset="0"/>
                <a:cs typeface="Times New Roman" panose="02020603050405020304" pitchFamily="18" charset="0"/>
              </a:rPr>
              <a:t>o</a:t>
            </a:r>
            <a:r>
              <a:rPr lang="en-US" spc="100"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c</a:t>
            </a:r>
            <a:r>
              <a:rPr lang="en-US" spc="-5" dirty="0">
                <a:latin typeface="Calibri" panose="020F0502020204030204" pitchFamily="34" charset="0"/>
                <a:ea typeface="Calibri" panose="020F0502020204030204" pitchFamily="34" charset="0"/>
                <a:cs typeface="Times New Roman" panose="02020603050405020304" pitchFamily="18" charset="0"/>
              </a:rPr>
              <a:t>o</a:t>
            </a:r>
            <a:r>
              <a:rPr lang="en-US" dirty="0">
                <a:latin typeface="Calibri" panose="020F0502020204030204" pitchFamily="34" charset="0"/>
                <a:ea typeface="Calibri" panose="020F0502020204030204" pitchFamily="34" charset="0"/>
                <a:cs typeface="Times New Roman" panose="02020603050405020304" pitchFamily="18" charset="0"/>
              </a:rPr>
              <a:t>m</a:t>
            </a:r>
            <a:r>
              <a:rPr lang="en-US" spc="-5" dirty="0">
                <a:latin typeface="Calibri" panose="020F0502020204030204" pitchFamily="34" charset="0"/>
                <a:ea typeface="Calibri" panose="020F0502020204030204" pitchFamily="34" charset="0"/>
                <a:cs typeface="Times New Roman" panose="02020603050405020304" pitchFamily="18" charset="0"/>
              </a:rPr>
              <a:t>p</a:t>
            </a:r>
            <a:r>
              <a:rPr lang="en-US" dirty="0">
                <a:latin typeface="Calibri" panose="020F0502020204030204" pitchFamily="34" charset="0"/>
                <a:ea typeface="Calibri" panose="020F0502020204030204" pitchFamily="34" charset="0"/>
                <a:cs typeface="Times New Roman" panose="02020603050405020304" pitchFamily="18" charset="0"/>
              </a:rPr>
              <a:t>a</a:t>
            </a:r>
            <a:r>
              <a:rPr lang="en-US" spc="-5" dirty="0">
                <a:latin typeface="Calibri" panose="020F0502020204030204" pitchFamily="34" charset="0"/>
                <a:ea typeface="Calibri" panose="020F0502020204030204" pitchFamily="34" charset="0"/>
                <a:cs typeface="Times New Roman" panose="02020603050405020304" pitchFamily="18" charset="0"/>
              </a:rPr>
              <a:t>n</a:t>
            </a:r>
            <a:r>
              <a:rPr lang="en-US" dirty="0">
                <a:latin typeface="Calibri" panose="020F0502020204030204" pitchFamily="34" charset="0"/>
                <a:ea typeface="Calibri" panose="020F0502020204030204" pitchFamily="34" charset="0"/>
                <a:cs typeface="Times New Roman" panose="02020603050405020304" pitchFamily="18" charset="0"/>
              </a:rPr>
              <a:t>ies</a:t>
            </a:r>
            <a:r>
              <a:rPr lang="en-US" spc="100" dirty="0">
                <a:latin typeface="Calibri" panose="020F0502020204030204" pitchFamily="34" charset="0"/>
                <a:ea typeface="Calibri" panose="020F0502020204030204" pitchFamily="34" charset="0"/>
                <a:cs typeface="Times New Roman" panose="02020603050405020304" pitchFamily="18" charset="0"/>
              </a:rPr>
              <a:t> </a:t>
            </a:r>
            <a:r>
              <a:rPr lang="en-US" spc="5" dirty="0">
                <a:latin typeface="Calibri" panose="020F0502020204030204" pitchFamily="34" charset="0"/>
                <a:ea typeface="Calibri" panose="020F0502020204030204" pitchFamily="34" charset="0"/>
                <a:cs typeface="Times New Roman" panose="02020603050405020304" pitchFamily="18" charset="0"/>
              </a:rPr>
              <a:t>o</a:t>
            </a:r>
            <a:r>
              <a:rPr lang="en-US" dirty="0">
                <a:latin typeface="Calibri" panose="020F0502020204030204" pitchFamily="34" charset="0"/>
                <a:ea typeface="Calibri" panose="020F0502020204030204" pitchFamily="34" charset="0"/>
                <a:cs typeface="Times New Roman" panose="02020603050405020304" pitchFamily="18" charset="0"/>
              </a:rPr>
              <a:t>r</a:t>
            </a:r>
            <a:r>
              <a:rPr lang="en-US" spc="95"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fi</a:t>
            </a:r>
            <a:r>
              <a:rPr lang="en-US" spc="-10" dirty="0">
                <a:latin typeface="Calibri" panose="020F0502020204030204" pitchFamily="34" charset="0"/>
                <a:ea typeface="Calibri" panose="020F0502020204030204" pitchFamily="34" charset="0"/>
                <a:cs typeface="Times New Roman" panose="02020603050405020304" pitchFamily="18" charset="0"/>
              </a:rPr>
              <a:t>n</a:t>
            </a:r>
            <a:r>
              <a:rPr lang="en-US" dirty="0">
                <a:latin typeface="Calibri" panose="020F0502020204030204" pitchFamily="34" charset="0"/>
                <a:ea typeface="Calibri" panose="020F0502020204030204" pitchFamily="34" charset="0"/>
                <a:cs typeface="Times New Roman" panose="02020603050405020304" pitchFamily="18" charset="0"/>
              </a:rPr>
              <a:t>a</a:t>
            </a:r>
            <a:r>
              <a:rPr lang="en-US" spc="-5" dirty="0">
                <a:latin typeface="Calibri" panose="020F0502020204030204" pitchFamily="34" charset="0"/>
                <a:ea typeface="Calibri" panose="020F0502020204030204" pitchFamily="34" charset="0"/>
                <a:cs typeface="Times New Roman" panose="02020603050405020304" pitchFamily="18" charset="0"/>
              </a:rPr>
              <a:t>n</a:t>
            </a:r>
            <a:r>
              <a:rPr lang="en-US" dirty="0">
                <a:latin typeface="Calibri" panose="020F0502020204030204" pitchFamily="34" charset="0"/>
                <a:ea typeface="Calibri" panose="020F0502020204030204" pitchFamily="34" charset="0"/>
                <a:cs typeface="Times New Roman" panose="02020603050405020304" pitchFamily="18" charset="0"/>
              </a:rPr>
              <a:t>cial ser</a:t>
            </a:r>
            <a:r>
              <a:rPr lang="en-US" spc="5" dirty="0">
                <a:latin typeface="Calibri" panose="020F0502020204030204" pitchFamily="34" charset="0"/>
                <a:ea typeface="Calibri" panose="020F0502020204030204" pitchFamily="34" charset="0"/>
                <a:cs typeface="Times New Roman" panose="02020603050405020304" pitchFamily="18" charset="0"/>
              </a:rPr>
              <a:t>v</a:t>
            </a:r>
            <a:r>
              <a:rPr lang="en-US" dirty="0">
                <a:latin typeface="Calibri" panose="020F0502020204030204" pitchFamily="34" charset="0"/>
                <a:ea typeface="Calibri" panose="020F0502020204030204" pitchFamily="34" charset="0"/>
                <a:cs typeface="Times New Roman" panose="02020603050405020304" pitchFamily="18" charset="0"/>
              </a:rPr>
              <a:t>i</a:t>
            </a:r>
            <a:r>
              <a:rPr lang="en-US" spc="-15" dirty="0">
                <a:latin typeface="Calibri" panose="020F0502020204030204" pitchFamily="34" charset="0"/>
                <a:ea typeface="Calibri" panose="020F0502020204030204" pitchFamily="34" charset="0"/>
                <a:cs typeface="Times New Roman" panose="02020603050405020304" pitchFamily="18" charset="0"/>
              </a:rPr>
              <a:t>c</a:t>
            </a:r>
            <a:r>
              <a:rPr lang="en-US" dirty="0">
                <a:latin typeface="Calibri" panose="020F0502020204030204" pitchFamily="34" charset="0"/>
                <a:ea typeface="Calibri" panose="020F0502020204030204" pitchFamily="34" charset="0"/>
                <a:cs typeface="Times New Roman" panose="02020603050405020304" pitchFamily="18" charset="0"/>
              </a:rPr>
              <a:t>es,</a:t>
            </a:r>
            <a:r>
              <a:rPr lang="en-US" spc="5" dirty="0">
                <a:latin typeface="Calibri" panose="020F0502020204030204" pitchFamily="34" charset="0"/>
                <a:ea typeface="Calibri" panose="020F0502020204030204" pitchFamily="34" charset="0"/>
                <a:cs typeface="Times New Roman" panose="02020603050405020304" pitchFamily="18" charset="0"/>
              </a:rPr>
              <a:t> </a:t>
            </a:r>
            <a:r>
              <a:rPr lang="en-US" spc="-15" dirty="0">
                <a:latin typeface="Calibri" panose="020F0502020204030204" pitchFamily="34" charset="0"/>
                <a:ea typeface="Calibri" panose="020F0502020204030204" pitchFamily="34" charset="0"/>
                <a:cs typeface="Times New Roman" panose="02020603050405020304" pitchFamily="18" charset="0"/>
              </a:rPr>
              <a:t>f</a:t>
            </a:r>
            <a:r>
              <a:rPr lang="en-US" spc="5" dirty="0">
                <a:latin typeface="Calibri" panose="020F0502020204030204" pitchFamily="34" charset="0"/>
                <a:ea typeface="Calibri" panose="020F0502020204030204" pitchFamily="34" charset="0"/>
                <a:cs typeface="Times New Roman" panose="02020603050405020304" pitchFamily="18" charset="0"/>
              </a:rPr>
              <a:t>o</a:t>
            </a:r>
            <a:r>
              <a:rPr lang="en-US" dirty="0">
                <a:latin typeface="Calibri" panose="020F0502020204030204" pitchFamily="34" charset="0"/>
                <a:ea typeface="Calibri" panose="020F0502020204030204" pitchFamily="34" charset="0"/>
                <a:cs typeface="Times New Roman" panose="02020603050405020304" pitchFamily="18" charset="0"/>
              </a:rPr>
              <a:t>r</a:t>
            </a:r>
            <a:r>
              <a:rPr lang="en-US" spc="-10"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ex</a:t>
            </a:r>
            <a:r>
              <a:rPr lang="en-US" spc="-15" dirty="0">
                <a:latin typeface="Calibri" panose="020F0502020204030204" pitchFamily="34" charset="0"/>
                <a:ea typeface="Calibri" panose="020F0502020204030204" pitchFamily="34" charset="0"/>
                <a:cs typeface="Times New Roman" panose="02020603050405020304" pitchFamily="18" charset="0"/>
              </a:rPr>
              <a:t>a</a:t>
            </a:r>
            <a:r>
              <a:rPr lang="en-US" dirty="0">
                <a:latin typeface="Calibri" panose="020F0502020204030204" pitchFamily="34" charset="0"/>
                <a:ea typeface="Calibri" panose="020F0502020204030204" pitchFamily="34" charset="0"/>
                <a:cs typeface="Times New Roman" panose="02020603050405020304" pitchFamily="18" charset="0"/>
              </a:rPr>
              <a:t>m</a:t>
            </a:r>
            <a:r>
              <a:rPr lang="en-US" spc="-5" dirty="0">
                <a:latin typeface="Calibri" panose="020F0502020204030204" pitchFamily="34" charset="0"/>
                <a:ea typeface="Calibri" panose="020F0502020204030204" pitchFamily="34" charset="0"/>
                <a:cs typeface="Times New Roman" panose="02020603050405020304" pitchFamily="18" charset="0"/>
              </a:rPr>
              <a:t>p</a:t>
            </a:r>
            <a:r>
              <a:rPr lang="en-US" dirty="0">
                <a:latin typeface="Calibri" panose="020F0502020204030204" pitchFamily="34" charset="0"/>
                <a:ea typeface="Calibri" panose="020F0502020204030204" pitchFamily="34" charset="0"/>
                <a:cs typeface="Times New Roman" panose="02020603050405020304" pitchFamily="18" charset="0"/>
              </a:rPr>
              <a:t>le.</a:t>
            </a:r>
          </a:p>
          <a:p>
            <a:pPr marL="0" indent="0">
              <a:lnSpc>
                <a:spcPts val="950"/>
              </a:lnSpc>
              <a:spcBef>
                <a:spcPts val="35"/>
              </a:spcBef>
              <a:buNone/>
            </a:pPr>
            <a:r>
              <a:rPr lang="en-US" dirty="0">
                <a:latin typeface="Calibri" panose="020F0502020204030204" pitchFamily="34" charset="0"/>
                <a:ea typeface="Calibri" panose="020F0502020204030204" pitchFamily="34" charset="0"/>
                <a:cs typeface="Times New Roman" panose="02020603050405020304" pitchFamily="18" charset="0"/>
              </a:rPr>
              <a:t> </a:t>
            </a:r>
          </a:p>
          <a:p>
            <a:pPr marL="0" marR="796290" indent="0" algn="just">
              <a:lnSpc>
                <a:spcPct val="115000"/>
              </a:lnSpc>
              <a:spcBef>
                <a:spcPts val="0"/>
              </a:spcBef>
              <a:buNone/>
            </a:pPr>
            <a:r>
              <a:rPr lang="en-US" dirty="0">
                <a:latin typeface="Calibri" panose="020F0502020204030204" pitchFamily="34" charset="0"/>
                <a:ea typeface="Calibri" panose="020F0502020204030204" pitchFamily="34" charset="0"/>
                <a:cs typeface="Times New Roman" panose="02020603050405020304" pitchFamily="18" charset="0"/>
              </a:rPr>
              <a:t>For</a:t>
            </a:r>
            <a:r>
              <a:rPr lang="en-US" spc="105" dirty="0">
                <a:latin typeface="Calibri" panose="020F0502020204030204" pitchFamily="34" charset="0"/>
                <a:ea typeface="Calibri" panose="020F0502020204030204" pitchFamily="34" charset="0"/>
                <a:cs typeface="Times New Roman" panose="02020603050405020304" pitchFamily="18" charset="0"/>
              </a:rPr>
              <a:t> </a:t>
            </a:r>
            <a:r>
              <a:rPr lang="en-US" spc="-5" dirty="0">
                <a:latin typeface="Calibri" panose="020F0502020204030204" pitchFamily="34" charset="0"/>
                <a:ea typeface="Calibri" panose="020F0502020204030204" pitchFamily="34" charset="0"/>
                <a:cs typeface="Times New Roman" panose="02020603050405020304" pitchFamily="18" charset="0"/>
              </a:rPr>
              <a:t>p</a:t>
            </a:r>
            <a:r>
              <a:rPr lang="en-US" dirty="0">
                <a:latin typeface="Calibri" panose="020F0502020204030204" pitchFamily="34" charset="0"/>
                <a:ea typeface="Calibri" panose="020F0502020204030204" pitchFamily="34" charset="0"/>
                <a:cs typeface="Times New Roman" panose="02020603050405020304" pitchFamily="18" charset="0"/>
              </a:rPr>
              <a:t>ractical</a:t>
            </a:r>
            <a:r>
              <a:rPr lang="en-US" spc="105" dirty="0">
                <a:latin typeface="Calibri" panose="020F0502020204030204" pitchFamily="34" charset="0"/>
                <a:ea typeface="Calibri" panose="020F0502020204030204" pitchFamily="34" charset="0"/>
                <a:cs typeface="Times New Roman" panose="02020603050405020304" pitchFamily="18" charset="0"/>
              </a:rPr>
              <a:t> </a:t>
            </a:r>
            <a:r>
              <a:rPr lang="en-US" spc="-5" dirty="0">
                <a:latin typeface="Calibri" panose="020F0502020204030204" pitchFamily="34" charset="0"/>
                <a:ea typeface="Calibri" panose="020F0502020204030204" pitchFamily="34" charset="0"/>
                <a:cs typeface="Times New Roman" panose="02020603050405020304" pitchFamily="18" charset="0"/>
              </a:rPr>
              <a:t>pu</a:t>
            </a:r>
            <a:r>
              <a:rPr lang="en-US" dirty="0">
                <a:latin typeface="Calibri" panose="020F0502020204030204" pitchFamily="34" charset="0"/>
                <a:ea typeface="Calibri" panose="020F0502020204030204" pitchFamily="34" charset="0"/>
                <a:cs typeface="Times New Roman" panose="02020603050405020304" pitchFamily="18" charset="0"/>
              </a:rPr>
              <a:t>r</a:t>
            </a:r>
            <a:r>
              <a:rPr lang="en-US" spc="-5" dirty="0">
                <a:latin typeface="Calibri" panose="020F0502020204030204" pitchFamily="34" charset="0"/>
                <a:ea typeface="Calibri" panose="020F0502020204030204" pitchFamily="34" charset="0"/>
                <a:cs typeface="Times New Roman" panose="02020603050405020304" pitchFamily="18" charset="0"/>
              </a:rPr>
              <a:t>p</a:t>
            </a:r>
            <a:r>
              <a:rPr lang="en-US" spc="-10" dirty="0">
                <a:latin typeface="Calibri" panose="020F0502020204030204" pitchFamily="34" charset="0"/>
                <a:ea typeface="Calibri" panose="020F0502020204030204" pitchFamily="34" charset="0"/>
                <a:cs typeface="Times New Roman" panose="02020603050405020304" pitchFamily="18" charset="0"/>
              </a:rPr>
              <a:t>o</a:t>
            </a:r>
            <a:r>
              <a:rPr lang="en-US" dirty="0">
                <a:latin typeface="Calibri" panose="020F0502020204030204" pitchFamily="34" charset="0"/>
                <a:ea typeface="Calibri" panose="020F0502020204030204" pitchFamily="34" charset="0"/>
                <a:cs typeface="Times New Roman" panose="02020603050405020304" pitchFamily="18" charset="0"/>
              </a:rPr>
              <a:t>ses</a:t>
            </a:r>
            <a:r>
              <a:rPr lang="en-US" spc="110"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fr</a:t>
            </a:r>
            <a:r>
              <a:rPr lang="en-US" spc="-15" dirty="0">
                <a:latin typeface="Calibri" panose="020F0502020204030204" pitchFamily="34" charset="0"/>
                <a:ea typeface="Calibri" panose="020F0502020204030204" pitchFamily="34" charset="0"/>
                <a:cs typeface="Times New Roman" panose="02020603050405020304" pitchFamily="18" charset="0"/>
              </a:rPr>
              <a:t>a</a:t>
            </a:r>
            <a:r>
              <a:rPr lang="en-US" spc="-5" dirty="0">
                <a:latin typeface="Calibri" panose="020F0502020204030204" pitchFamily="34" charset="0"/>
                <a:ea typeface="Calibri" panose="020F0502020204030204" pitchFamily="34" charset="0"/>
                <a:cs typeface="Times New Roman" panose="02020603050405020304" pitchFamily="18" charset="0"/>
              </a:rPr>
              <a:t>u</a:t>
            </a:r>
            <a:r>
              <a:rPr lang="en-US" dirty="0">
                <a:latin typeface="Calibri" panose="020F0502020204030204" pitchFamily="34" charset="0"/>
                <a:ea typeface="Calibri" panose="020F0502020204030204" pitchFamily="34" charset="0"/>
                <a:cs typeface="Times New Roman" panose="02020603050405020304" pitchFamily="18" charset="0"/>
              </a:rPr>
              <a:t>d</a:t>
            </a:r>
            <a:r>
              <a:rPr lang="en-US" spc="105"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may</a:t>
            </a:r>
            <a:r>
              <a:rPr lang="en-US" spc="110" dirty="0">
                <a:latin typeface="Calibri" panose="020F0502020204030204" pitchFamily="34" charset="0"/>
                <a:ea typeface="Calibri" panose="020F0502020204030204" pitchFamily="34" charset="0"/>
                <a:cs typeface="Times New Roman" panose="02020603050405020304" pitchFamily="18" charset="0"/>
              </a:rPr>
              <a:t> </a:t>
            </a:r>
            <a:r>
              <a:rPr lang="en-US" spc="-5" dirty="0">
                <a:latin typeface="Calibri" panose="020F0502020204030204" pitchFamily="34" charset="0"/>
                <a:ea typeface="Calibri" panose="020F0502020204030204" pitchFamily="34" charset="0"/>
                <a:cs typeface="Times New Roman" panose="02020603050405020304" pitchFamily="18" charset="0"/>
              </a:rPr>
              <a:t>b</a:t>
            </a:r>
            <a:r>
              <a:rPr lang="en-US" dirty="0">
                <a:latin typeface="Calibri" panose="020F0502020204030204" pitchFamily="34" charset="0"/>
                <a:ea typeface="Calibri" panose="020F0502020204030204" pitchFamily="34" charset="0"/>
                <a:cs typeface="Times New Roman" panose="02020603050405020304" pitchFamily="18" charset="0"/>
              </a:rPr>
              <a:t>e</a:t>
            </a:r>
            <a:r>
              <a:rPr lang="en-US" spc="110" dirty="0">
                <a:latin typeface="Calibri" panose="020F0502020204030204" pitchFamily="34" charset="0"/>
                <a:ea typeface="Calibri" panose="020F0502020204030204" pitchFamily="34" charset="0"/>
                <a:cs typeface="Times New Roman" panose="02020603050405020304" pitchFamily="18" charset="0"/>
              </a:rPr>
              <a:t> </a:t>
            </a:r>
            <a:r>
              <a:rPr lang="en-US" spc="-5" dirty="0">
                <a:latin typeface="Calibri" panose="020F0502020204030204" pitchFamily="34" charset="0"/>
                <a:ea typeface="Calibri" panose="020F0502020204030204" pitchFamily="34" charset="0"/>
                <a:cs typeface="Times New Roman" panose="02020603050405020304" pitchFamily="18" charset="0"/>
              </a:rPr>
              <a:t>d</a:t>
            </a:r>
            <a:r>
              <a:rPr lang="en-US" dirty="0">
                <a:latin typeface="Calibri" panose="020F0502020204030204" pitchFamily="34" charset="0"/>
                <a:ea typeface="Calibri" panose="020F0502020204030204" pitchFamily="34" charset="0"/>
                <a:cs typeface="Times New Roman" panose="02020603050405020304" pitchFamily="18" charset="0"/>
              </a:rPr>
              <a:t>efi</a:t>
            </a:r>
            <a:r>
              <a:rPr lang="en-US" spc="-5" dirty="0">
                <a:latin typeface="Calibri" panose="020F0502020204030204" pitchFamily="34" charset="0"/>
                <a:ea typeface="Calibri" panose="020F0502020204030204" pitchFamily="34" charset="0"/>
                <a:cs typeface="Times New Roman" panose="02020603050405020304" pitchFamily="18" charset="0"/>
              </a:rPr>
              <a:t>n</a:t>
            </a:r>
            <a:r>
              <a:rPr lang="en-US" dirty="0">
                <a:latin typeface="Calibri" panose="020F0502020204030204" pitchFamily="34" charset="0"/>
                <a:ea typeface="Calibri" panose="020F0502020204030204" pitchFamily="34" charset="0"/>
                <a:cs typeface="Times New Roman" panose="02020603050405020304" pitchFamily="18" charset="0"/>
              </a:rPr>
              <a:t>ed</a:t>
            </a:r>
            <a:r>
              <a:rPr lang="en-US" spc="105"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as</a:t>
            </a:r>
            <a:r>
              <a:rPr lang="en-US" spc="95"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the</a:t>
            </a:r>
            <a:r>
              <a:rPr lang="en-US" spc="95" dirty="0">
                <a:latin typeface="Calibri" panose="020F0502020204030204" pitchFamily="34" charset="0"/>
                <a:ea typeface="Calibri" panose="020F0502020204030204" pitchFamily="34" charset="0"/>
                <a:cs typeface="Times New Roman" panose="02020603050405020304" pitchFamily="18" charset="0"/>
              </a:rPr>
              <a:t> </a:t>
            </a:r>
            <a:r>
              <a:rPr lang="en-US" spc="-5" dirty="0">
                <a:latin typeface="Calibri" panose="020F0502020204030204" pitchFamily="34" charset="0"/>
                <a:ea typeface="Calibri" panose="020F0502020204030204" pitchFamily="34" charset="0"/>
                <a:cs typeface="Times New Roman" panose="02020603050405020304" pitchFamily="18" charset="0"/>
              </a:rPr>
              <a:t>u</a:t>
            </a:r>
            <a:r>
              <a:rPr lang="en-US" dirty="0">
                <a:latin typeface="Calibri" panose="020F0502020204030204" pitchFamily="34" charset="0"/>
                <a:ea typeface="Calibri" panose="020F0502020204030204" pitchFamily="34" charset="0"/>
                <a:cs typeface="Times New Roman" panose="02020603050405020304" pitchFamily="18" charset="0"/>
              </a:rPr>
              <a:t>se</a:t>
            </a:r>
            <a:r>
              <a:rPr lang="en-US" spc="110" dirty="0">
                <a:latin typeface="Calibri" panose="020F0502020204030204" pitchFamily="34" charset="0"/>
                <a:ea typeface="Calibri" panose="020F0502020204030204" pitchFamily="34" charset="0"/>
                <a:cs typeface="Times New Roman" panose="02020603050405020304" pitchFamily="18" charset="0"/>
              </a:rPr>
              <a:t> </a:t>
            </a:r>
            <a:r>
              <a:rPr lang="en-US" spc="5" dirty="0">
                <a:latin typeface="Calibri" panose="020F0502020204030204" pitchFamily="34" charset="0"/>
                <a:ea typeface="Calibri" panose="020F0502020204030204" pitchFamily="34" charset="0"/>
                <a:cs typeface="Times New Roman" panose="02020603050405020304" pitchFamily="18" charset="0"/>
              </a:rPr>
              <a:t>o</a:t>
            </a:r>
            <a:r>
              <a:rPr lang="en-US" dirty="0">
                <a:latin typeface="Calibri" panose="020F0502020204030204" pitchFamily="34" charset="0"/>
                <a:ea typeface="Calibri" panose="020F0502020204030204" pitchFamily="34" charset="0"/>
                <a:cs typeface="Times New Roman" panose="02020603050405020304" pitchFamily="18" charset="0"/>
              </a:rPr>
              <a:t>f</a:t>
            </a:r>
            <a:r>
              <a:rPr lang="en-US" spc="105" dirty="0">
                <a:latin typeface="Calibri" panose="020F0502020204030204" pitchFamily="34" charset="0"/>
                <a:ea typeface="Calibri" panose="020F0502020204030204" pitchFamily="34" charset="0"/>
                <a:cs typeface="Times New Roman" panose="02020603050405020304" pitchFamily="18" charset="0"/>
              </a:rPr>
              <a:t> </a:t>
            </a:r>
            <a:r>
              <a:rPr lang="en-US" spc="-5" dirty="0">
                <a:latin typeface="Calibri" panose="020F0502020204030204" pitchFamily="34" charset="0"/>
                <a:ea typeface="Calibri" panose="020F0502020204030204" pitchFamily="34" charset="0"/>
                <a:cs typeface="Times New Roman" panose="02020603050405020304" pitchFamily="18" charset="0"/>
              </a:rPr>
              <a:t>d</a:t>
            </a:r>
            <a:r>
              <a:rPr lang="en-US" dirty="0">
                <a:latin typeface="Calibri" panose="020F0502020204030204" pitchFamily="34" charset="0"/>
                <a:ea typeface="Calibri" panose="020F0502020204030204" pitchFamily="34" charset="0"/>
                <a:cs typeface="Times New Roman" panose="02020603050405020304" pitchFamily="18" charset="0"/>
              </a:rPr>
              <a:t>e</a:t>
            </a:r>
            <a:r>
              <a:rPr lang="en-US" spc="-10" dirty="0">
                <a:latin typeface="Calibri" panose="020F0502020204030204" pitchFamily="34" charset="0"/>
                <a:ea typeface="Calibri" panose="020F0502020204030204" pitchFamily="34" charset="0"/>
                <a:cs typeface="Times New Roman" panose="02020603050405020304" pitchFamily="18" charset="0"/>
              </a:rPr>
              <a:t>c</a:t>
            </a:r>
            <a:r>
              <a:rPr lang="en-US" dirty="0">
                <a:latin typeface="Calibri" panose="020F0502020204030204" pitchFamily="34" charset="0"/>
                <a:ea typeface="Calibri" panose="020F0502020204030204" pitchFamily="34" charset="0"/>
                <a:cs typeface="Times New Roman" panose="02020603050405020304" pitchFamily="18" charset="0"/>
              </a:rPr>
              <a:t>eption</a:t>
            </a:r>
            <a:r>
              <a:rPr lang="en-US" spc="90"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with</a:t>
            </a:r>
            <a:r>
              <a:rPr lang="en-US" spc="105"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the</a:t>
            </a:r>
            <a:r>
              <a:rPr lang="en-US" spc="95"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i</a:t>
            </a:r>
            <a:r>
              <a:rPr lang="en-US" spc="-10" dirty="0">
                <a:latin typeface="Calibri" panose="020F0502020204030204" pitchFamily="34" charset="0"/>
                <a:ea typeface="Calibri" panose="020F0502020204030204" pitchFamily="34" charset="0"/>
                <a:cs typeface="Times New Roman" panose="02020603050405020304" pitchFamily="18" charset="0"/>
              </a:rPr>
              <a:t>n</a:t>
            </a:r>
            <a:r>
              <a:rPr lang="en-US" dirty="0">
                <a:latin typeface="Calibri" panose="020F0502020204030204" pitchFamily="34" charset="0"/>
                <a:ea typeface="Calibri" panose="020F0502020204030204" pitchFamily="34" charset="0"/>
                <a:cs typeface="Times New Roman" panose="02020603050405020304" pitchFamily="18" charset="0"/>
              </a:rPr>
              <a:t>te</a:t>
            </a:r>
            <a:r>
              <a:rPr lang="en-US" spc="-5" dirty="0">
                <a:latin typeface="Calibri" panose="020F0502020204030204" pitchFamily="34" charset="0"/>
                <a:ea typeface="Calibri" panose="020F0502020204030204" pitchFamily="34" charset="0"/>
                <a:cs typeface="Times New Roman" panose="02020603050405020304" pitchFamily="18" charset="0"/>
              </a:rPr>
              <a:t>n</a:t>
            </a:r>
            <a:r>
              <a:rPr lang="en-US" dirty="0">
                <a:latin typeface="Calibri" panose="020F0502020204030204" pitchFamily="34" charset="0"/>
                <a:ea typeface="Calibri" panose="020F0502020204030204" pitchFamily="34" charset="0"/>
                <a:cs typeface="Times New Roman" panose="02020603050405020304" pitchFamily="18" charset="0"/>
              </a:rPr>
              <a:t>ti</a:t>
            </a:r>
            <a:r>
              <a:rPr lang="en-US" spc="5" dirty="0">
                <a:latin typeface="Calibri" panose="020F0502020204030204" pitchFamily="34" charset="0"/>
                <a:ea typeface="Calibri" panose="020F0502020204030204" pitchFamily="34" charset="0"/>
                <a:cs typeface="Times New Roman" panose="02020603050405020304" pitchFamily="18" charset="0"/>
              </a:rPr>
              <a:t>o</a:t>
            </a:r>
            <a:r>
              <a:rPr lang="en-US" dirty="0">
                <a:latin typeface="Calibri" panose="020F0502020204030204" pitchFamily="34" charset="0"/>
                <a:ea typeface="Calibri" panose="020F0502020204030204" pitchFamily="34" charset="0"/>
                <a:cs typeface="Times New Roman" panose="02020603050405020304" pitchFamily="18" charset="0"/>
              </a:rPr>
              <a:t>n</a:t>
            </a:r>
            <a:r>
              <a:rPr lang="en-US" spc="90" dirty="0">
                <a:latin typeface="Calibri" panose="020F0502020204030204" pitchFamily="34" charset="0"/>
                <a:ea typeface="Calibri" panose="020F0502020204030204" pitchFamily="34" charset="0"/>
                <a:cs typeface="Times New Roman" panose="02020603050405020304" pitchFamily="18" charset="0"/>
              </a:rPr>
              <a:t> </a:t>
            </a:r>
            <a:r>
              <a:rPr lang="en-US" spc="5" dirty="0">
                <a:latin typeface="Calibri" panose="020F0502020204030204" pitchFamily="34" charset="0"/>
                <a:ea typeface="Calibri" panose="020F0502020204030204" pitchFamily="34" charset="0"/>
                <a:cs typeface="Times New Roman" panose="02020603050405020304" pitchFamily="18" charset="0"/>
              </a:rPr>
              <a:t>o</a:t>
            </a:r>
            <a:r>
              <a:rPr lang="en-US" dirty="0">
                <a:latin typeface="Calibri" panose="020F0502020204030204" pitchFamily="34" charset="0"/>
                <a:ea typeface="Calibri" panose="020F0502020204030204" pitchFamily="34" charset="0"/>
                <a:cs typeface="Times New Roman" panose="02020603050405020304" pitchFamily="18" charset="0"/>
              </a:rPr>
              <a:t>f</a:t>
            </a:r>
            <a:r>
              <a:rPr lang="en-US" spc="105" dirty="0">
                <a:latin typeface="Calibri" panose="020F0502020204030204" pitchFamily="34" charset="0"/>
                <a:ea typeface="Calibri" panose="020F0502020204030204" pitchFamily="34" charset="0"/>
                <a:cs typeface="Times New Roman" panose="02020603050405020304" pitchFamily="18" charset="0"/>
              </a:rPr>
              <a:t> </a:t>
            </a:r>
            <a:r>
              <a:rPr lang="en-US" spc="5" dirty="0">
                <a:latin typeface="Calibri" panose="020F0502020204030204" pitchFamily="34" charset="0"/>
                <a:ea typeface="Calibri" panose="020F0502020204030204" pitchFamily="34" charset="0"/>
                <a:cs typeface="Times New Roman" panose="02020603050405020304" pitchFamily="18" charset="0"/>
              </a:rPr>
              <a:t>o</a:t>
            </a:r>
            <a:r>
              <a:rPr lang="en-US" spc="-5" dirty="0">
                <a:latin typeface="Calibri" panose="020F0502020204030204" pitchFamily="34" charset="0"/>
                <a:ea typeface="Calibri" panose="020F0502020204030204" pitchFamily="34" charset="0"/>
                <a:cs typeface="Times New Roman" panose="02020603050405020304" pitchFamily="18" charset="0"/>
              </a:rPr>
              <a:t>b</a:t>
            </a:r>
            <a:r>
              <a:rPr lang="en-US" dirty="0">
                <a:latin typeface="Calibri" panose="020F0502020204030204" pitchFamily="34" charset="0"/>
                <a:ea typeface="Calibri" panose="020F0502020204030204" pitchFamily="34" charset="0"/>
                <a:cs typeface="Times New Roman" panose="02020603050405020304" pitchFamily="18" charset="0"/>
              </a:rPr>
              <a:t>tai</a:t>
            </a:r>
            <a:r>
              <a:rPr lang="en-US" spc="-5" dirty="0">
                <a:latin typeface="Calibri" panose="020F0502020204030204" pitchFamily="34" charset="0"/>
                <a:ea typeface="Calibri" panose="020F0502020204030204" pitchFamily="34" charset="0"/>
                <a:cs typeface="Times New Roman" panose="02020603050405020304" pitchFamily="18" charset="0"/>
              </a:rPr>
              <a:t>n</a:t>
            </a:r>
            <a:r>
              <a:rPr lang="en-US" dirty="0">
                <a:latin typeface="Calibri" panose="020F0502020204030204" pitchFamily="34" charset="0"/>
                <a:ea typeface="Calibri" panose="020F0502020204030204" pitchFamily="34" charset="0"/>
                <a:cs typeface="Times New Roman" panose="02020603050405020304" pitchFamily="18" charset="0"/>
              </a:rPr>
              <a:t>i</a:t>
            </a:r>
            <a:r>
              <a:rPr lang="en-US" spc="-10" dirty="0">
                <a:latin typeface="Calibri" panose="020F0502020204030204" pitchFamily="34" charset="0"/>
                <a:ea typeface="Calibri" panose="020F0502020204030204" pitchFamily="34" charset="0"/>
                <a:cs typeface="Times New Roman" panose="02020603050405020304" pitchFamily="18" charset="0"/>
              </a:rPr>
              <a:t>n</a:t>
            </a:r>
            <a:r>
              <a:rPr lang="en-US" dirty="0">
                <a:latin typeface="Calibri" panose="020F0502020204030204" pitchFamily="34" charset="0"/>
                <a:ea typeface="Calibri" panose="020F0502020204030204" pitchFamily="34" charset="0"/>
                <a:cs typeface="Times New Roman" panose="02020603050405020304" pitchFamily="18" charset="0"/>
              </a:rPr>
              <a:t>g</a:t>
            </a:r>
            <a:r>
              <a:rPr lang="en-US" spc="105"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an a</a:t>
            </a:r>
            <a:r>
              <a:rPr lang="en-US" spc="-5" dirty="0">
                <a:latin typeface="Calibri" panose="020F0502020204030204" pitchFamily="34" charset="0"/>
                <a:ea typeface="Calibri" panose="020F0502020204030204" pitchFamily="34" charset="0"/>
                <a:cs typeface="Times New Roman" panose="02020603050405020304" pitchFamily="18" charset="0"/>
              </a:rPr>
              <a:t>d</a:t>
            </a:r>
            <a:r>
              <a:rPr lang="en-US" dirty="0">
                <a:latin typeface="Calibri" panose="020F0502020204030204" pitchFamily="34" charset="0"/>
                <a:ea typeface="Calibri" panose="020F0502020204030204" pitchFamily="34" charset="0"/>
                <a:cs typeface="Times New Roman" panose="02020603050405020304" pitchFamily="18" charset="0"/>
              </a:rPr>
              <a:t>va</a:t>
            </a:r>
            <a:r>
              <a:rPr lang="en-US" spc="-5" dirty="0">
                <a:latin typeface="Calibri" panose="020F0502020204030204" pitchFamily="34" charset="0"/>
                <a:ea typeface="Calibri" panose="020F0502020204030204" pitchFamily="34" charset="0"/>
                <a:cs typeface="Times New Roman" panose="02020603050405020304" pitchFamily="18" charset="0"/>
              </a:rPr>
              <a:t>n</a:t>
            </a:r>
            <a:r>
              <a:rPr lang="en-US" dirty="0">
                <a:latin typeface="Calibri" panose="020F0502020204030204" pitchFamily="34" charset="0"/>
                <a:ea typeface="Calibri" panose="020F0502020204030204" pitchFamily="34" charset="0"/>
                <a:cs typeface="Times New Roman" panose="02020603050405020304" pitchFamily="18" charset="0"/>
              </a:rPr>
              <a:t>tage,</a:t>
            </a:r>
            <a:r>
              <a:rPr lang="en-US" spc="-20" dirty="0">
                <a:latin typeface="Calibri" panose="020F0502020204030204" pitchFamily="34" charset="0"/>
                <a:ea typeface="Calibri" panose="020F0502020204030204" pitchFamily="34" charset="0"/>
                <a:cs typeface="Times New Roman" panose="02020603050405020304" pitchFamily="18" charset="0"/>
              </a:rPr>
              <a:t> </a:t>
            </a:r>
            <a:r>
              <a:rPr lang="en-US" spc="-15" dirty="0">
                <a:latin typeface="Calibri" panose="020F0502020204030204" pitchFamily="34" charset="0"/>
                <a:ea typeface="Calibri" panose="020F0502020204030204" pitchFamily="34" charset="0"/>
                <a:cs typeface="Times New Roman" panose="02020603050405020304" pitchFamily="18" charset="0"/>
              </a:rPr>
              <a:t>a</a:t>
            </a:r>
            <a:r>
              <a:rPr lang="en-US" dirty="0">
                <a:latin typeface="Calibri" panose="020F0502020204030204" pitchFamily="34" charset="0"/>
                <a:ea typeface="Calibri" panose="020F0502020204030204" pitchFamily="34" charset="0"/>
                <a:cs typeface="Times New Roman" panose="02020603050405020304" pitchFamily="18" charset="0"/>
              </a:rPr>
              <a:t>v</a:t>
            </a:r>
            <a:r>
              <a:rPr lang="en-US" spc="5" dirty="0">
                <a:latin typeface="Calibri" panose="020F0502020204030204" pitchFamily="34" charset="0"/>
                <a:ea typeface="Calibri" panose="020F0502020204030204" pitchFamily="34" charset="0"/>
                <a:cs typeface="Times New Roman" panose="02020603050405020304" pitchFamily="18" charset="0"/>
              </a:rPr>
              <a:t>o</a:t>
            </a:r>
            <a:r>
              <a:rPr lang="en-US" dirty="0">
                <a:latin typeface="Calibri" panose="020F0502020204030204" pitchFamily="34" charset="0"/>
                <a:ea typeface="Calibri" panose="020F0502020204030204" pitchFamily="34" charset="0"/>
                <a:cs typeface="Times New Roman" panose="02020603050405020304" pitchFamily="18" charset="0"/>
              </a:rPr>
              <a:t>i</a:t>
            </a:r>
            <a:r>
              <a:rPr lang="en-US" spc="-10" dirty="0">
                <a:latin typeface="Calibri" panose="020F0502020204030204" pitchFamily="34" charset="0"/>
                <a:ea typeface="Calibri" panose="020F0502020204030204" pitchFamily="34" charset="0"/>
                <a:cs typeface="Times New Roman" panose="02020603050405020304" pitchFamily="18" charset="0"/>
              </a:rPr>
              <a:t>d</a:t>
            </a:r>
            <a:r>
              <a:rPr lang="en-US" dirty="0">
                <a:latin typeface="Calibri" panose="020F0502020204030204" pitchFamily="34" charset="0"/>
                <a:ea typeface="Calibri" panose="020F0502020204030204" pitchFamily="34" charset="0"/>
                <a:cs typeface="Times New Roman" panose="02020603050405020304" pitchFamily="18" charset="0"/>
              </a:rPr>
              <a:t>i</a:t>
            </a:r>
            <a:r>
              <a:rPr lang="en-US" spc="-10" dirty="0">
                <a:latin typeface="Calibri" panose="020F0502020204030204" pitchFamily="34" charset="0"/>
                <a:ea typeface="Calibri" panose="020F0502020204030204" pitchFamily="34" charset="0"/>
                <a:cs typeface="Times New Roman" panose="02020603050405020304" pitchFamily="18" charset="0"/>
              </a:rPr>
              <a:t>n</a:t>
            </a:r>
            <a:r>
              <a:rPr lang="en-US" dirty="0">
                <a:latin typeface="Calibri" panose="020F0502020204030204" pitchFamily="34" charset="0"/>
                <a:ea typeface="Calibri" panose="020F0502020204030204" pitchFamily="34" charset="0"/>
                <a:cs typeface="Times New Roman" panose="02020603050405020304" pitchFamily="18" charset="0"/>
              </a:rPr>
              <a:t>g</a:t>
            </a:r>
            <a:r>
              <a:rPr lang="en-US" spc="-25"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an</a:t>
            </a:r>
            <a:r>
              <a:rPr lang="en-US" spc="-25" dirty="0">
                <a:latin typeface="Calibri" panose="020F0502020204030204" pitchFamily="34" charset="0"/>
                <a:ea typeface="Calibri" panose="020F0502020204030204" pitchFamily="34" charset="0"/>
                <a:cs typeface="Times New Roman" panose="02020603050405020304" pitchFamily="18" charset="0"/>
              </a:rPr>
              <a:t> </a:t>
            </a:r>
            <a:r>
              <a:rPr lang="en-US" spc="5" dirty="0">
                <a:latin typeface="Calibri" panose="020F0502020204030204" pitchFamily="34" charset="0"/>
                <a:ea typeface="Calibri" panose="020F0502020204030204" pitchFamily="34" charset="0"/>
                <a:cs typeface="Times New Roman" panose="02020603050405020304" pitchFamily="18" charset="0"/>
              </a:rPr>
              <a:t>o</a:t>
            </a:r>
            <a:r>
              <a:rPr lang="en-US" spc="-5" dirty="0">
                <a:latin typeface="Calibri" panose="020F0502020204030204" pitchFamily="34" charset="0"/>
                <a:ea typeface="Calibri" panose="020F0502020204030204" pitchFamily="34" charset="0"/>
                <a:cs typeface="Times New Roman" panose="02020603050405020304" pitchFamily="18" charset="0"/>
              </a:rPr>
              <a:t>b</a:t>
            </a:r>
            <a:r>
              <a:rPr lang="en-US" dirty="0">
                <a:latin typeface="Calibri" panose="020F0502020204030204" pitchFamily="34" charset="0"/>
                <a:ea typeface="Calibri" panose="020F0502020204030204" pitchFamily="34" charset="0"/>
                <a:cs typeface="Times New Roman" panose="02020603050405020304" pitchFamily="18" charset="0"/>
              </a:rPr>
              <a:t>l</a:t>
            </a:r>
            <a:r>
              <a:rPr lang="en-US" spc="-15" dirty="0">
                <a:latin typeface="Calibri" panose="020F0502020204030204" pitchFamily="34" charset="0"/>
                <a:ea typeface="Calibri" panose="020F0502020204030204" pitchFamily="34" charset="0"/>
                <a:cs typeface="Times New Roman" panose="02020603050405020304" pitchFamily="18" charset="0"/>
              </a:rPr>
              <a:t>i</a:t>
            </a:r>
            <a:r>
              <a:rPr lang="en-US" spc="-5" dirty="0">
                <a:latin typeface="Calibri" panose="020F0502020204030204" pitchFamily="34" charset="0"/>
                <a:ea typeface="Calibri" panose="020F0502020204030204" pitchFamily="34" charset="0"/>
                <a:cs typeface="Times New Roman" panose="02020603050405020304" pitchFamily="18" charset="0"/>
              </a:rPr>
              <a:t>g</a:t>
            </a:r>
            <a:r>
              <a:rPr lang="en-US" dirty="0">
                <a:latin typeface="Calibri" panose="020F0502020204030204" pitchFamily="34" charset="0"/>
                <a:ea typeface="Calibri" panose="020F0502020204030204" pitchFamily="34" charset="0"/>
                <a:cs typeface="Times New Roman" panose="02020603050405020304" pitchFamily="18" charset="0"/>
              </a:rPr>
              <a:t>atio</a:t>
            </a:r>
            <a:r>
              <a:rPr lang="en-US" spc="-5" dirty="0">
                <a:latin typeface="Calibri" panose="020F0502020204030204" pitchFamily="34" charset="0"/>
                <a:ea typeface="Calibri" panose="020F0502020204030204" pitchFamily="34" charset="0"/>
                <a:cs typeface="Times New Roman" panose="02020603050405020304" pitchFamily="18" charset="0"/>
              </a:rPr>
              <a:t>n</a:t>
            </a:r>
            <a:r>
              <a:rPr lang="en-US" dirty="0">
                <a:latin typeface="Calibri" panose="020F0502020204030204" pitchFamily="34" charset="0"/>
                <a:ea typeface="Calibri" panose="020F0502020204030204" pitchFamily="34" charset="0"/>
                <a:cs typeface="Times New Roman" panose="02020603050405020304" pitchFamily="18" charset="0"/>
              </a:rPr>
              <a:t>,</a:t>
            </a:r>
            <a:r>
              <a:rPr lang="en-US" spc="-20" dirty="0">
                <a:latin typeface="Calibri" panose="020F0502020204030204" pitchFamily="34" charset="0"/>
                <a:ea typeface="Calibri" panose="020F0502020204030204" pitchFamily="34" charset="0"/>
                <a:cs typeface="Times New Roman" panose="02020603050405020304" pitchFamily="18" charset="0"/>
              </a:rPr>
              <a:t> </a:t>
            </a:r>
            <a:r>
              <a:rPr lang="en-US" spc="5" dirty="0">
                <a:latin typeface="Calibri" panose="020F0502020204030204" pitchFamily="34" charset="0"/>
                <a:ea typeface="Calibri" panose="020F0502020204030204" pitchFamily="34" charset="0"/>
                <a:cs typeface="Times New Roman" panose="02020603050405020304" pitchFamily="18" charset="0"/>
              </a:rPr>
              <a:t>o</a:t>
            </a:r>
            <a:r>
              <a:rPr lang="en-US" dirty="0">
                <a:latin typeface="Calibri" panose="020F0502020204030204" pitchFamily="34" charset="0"/>
                <a:ea typeface="Calibri" panose="020F0502020204030204" pitchFamily="34" charset="0"/>
                <a:cs typeface="Times New Roman" panose="02020603050405020304" pitchFamily="18" charset="0"/>
              </a:rPr>
              <a:t>r</a:t>
            </a:r>
            <a:r>
              <a:rPr lang="en-US" spc="-35"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ca</a:t>
            </a:r>
            <a:r>
              <a:rPr lang="en-US" spc="-5" dirty="0">
                <a:latin typeface="Calibri" panose="020F0502020204030204" pitchFamily="34" charset="0"/>
                <a:ea typeface="Calibri" panose="020F0502020204030204" pitchFamily="34" charset="0"/>
                <a:cs typeface="Times New Roman" panose="02020603050405020304" pitchFamily="18" charset="0"/>
              </a:rPr>
              <a:t>u</a:t>
            </a:r>
            <a:r>
              <a:rPr lang="en-US" dirty="0">
                <a:latin typeface="Calibri" panose="020F0502020204030204" pitchFamily="34" charset="0"/>
                <a:ea typeface="Calibri" panose="020F0502020204030204" pitchFamily="34" charset="0"/>
                <a:cs typeface="Times New Roman" panose="02020603050405020304" pitchFamily="18" charset="0"/>
              </a:rPr>
              <a:t>si</a:t>
            </a:r>
            <a:r>
              <a:rPr lang="en-US" spc="-10" dirty="0">
                <a:latin typeface="Calibri" panose="020F0502020204030204" pitchFamily="34" charset="0"/>
                <a:ea typeface="Calibri" panose="020F0502020204030204" pitchFamily="34" charset="0"/>
                <a:cs typeface="Times New Roman" panose="02020603050405020304" pitchFamily="18" charset="0"/>
              </a:rPr>
              <a:t>n</a:t>
            </a:r>
            <a:r>
              <a:rPr lang="en-US" dirty="0">
                <a:latin typeface="Calibri" panose="020F0502020204030204" pitchFamily="34" charset="0"/>
                <a:ea typeface="Calibri" panose="020F0502020204030204" pitchFamily="34" charset="0"/>
                <a:cs typeface="Times New Roman" panose="02020603050405020304" pitchFamily="18" charset="0"/>
              </a:rPr>
              <a:t>g</a:t>
            </a:r>
            <a:r>
              <a:rPr lang="en-US" spc="-25"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loss</a:t>
            </a:r>
            <a:r>
              <a:rPr lang="en-US" spc="-25" dirty="0">
                <a:latin typeface="Calibri" panose="020F0502020204030204" pitchFamily="34" charset="0"/>
                <a:ea typeface="Calibri" panose="020F0502020204030204" pitchFamily="34" charset="0"/>
                <a:cs typeface="Times New Roman" panose="02020603050405020304" pitchFamily="18" charset="0"/>
              </a:rPr>
              <a:t> </a:t>
            </a:r>
            <a:r>
              <a:rPr lang="en-US" spc="-10" dirty="0">
                <a:latin typeface="Calibri" panose="020F0502020204030204" pitchFamily="34" charset="0"/>
                <a:ea typeface="Calibri" panose="020F0502020204030204" pitchFamily="34" charset="0"/>
                <a:cs typeface="Times New Roman" panose="02020603050405020304" pitchFamily="18" charset="0"/>
              </a:rPr>
              <a:t>t</a:t>
            </a:r>
            <a:r>
              <a:rPr lang="en-US" dirty="0">
                <a:latin typeface="Calibri" panose="020F0502020204030204" pitchFamily="34" charset="0"/>
                <a:ea typeface="Calibri" panose="020F0502020204030204" pitchFamily="34" charset="0"/>
                <a:cs typeface="Times New Roman" panose="02020603050405020304" pitchFamily="18" charset="0"/>
              </a:rPr>
              <a:t>o</a:t>
            </a:r>
            <a:r>
              <a:rPr lang="en-US" spc="-15" dirty="0">
                <a:latin typeface="Calibri" panose="020F0502020204030204" pitchFamily="34" charset="0"/>
                <a:ea typeface="Calibri" panose="020F0502020204030204" pitchFamily="34" charset="0"/>
                <a:cs typeface="Times New Roman" panose="02020603050405020304" pitchFamily="18" charset="0"/>
              </a:rPr>
              <a:t> a</a:t>
            </a:r>
            <a:r>
              <a:rPr lang="en-US" spc="-5" dirty="0">
                <a:latin typeface="Calibri" panose="020F0502020204030204" pitchFamily="34" charset="0"/>
                <a:ea typeface="Calibri" panose="020F0502020204030204" pitchFamily="34" charset="0"/>
                <a:cs typeface="Times New Roman" panose="02020603050405020304" pitchFamily="18" charset="0"/>
              </a:rPr>
              <a:t>n</a:t>
            </a:r>
            <a:r>
              <a:rPr lang="en-US" spc="5" dirty="0">
                <a:latin typeface="Calibri" panose="020F0502020204030204" pitchFamily="34" charset="0"/>
                <a:ea typeface="Calibri" panose="020F0502020204030204" pitchFamily="34" charset="0"/>
                <a:cs typeface="Times New Roman" panose="02020603050405020304" pitchFamily="18" charset="0"/>
              </a:rPr>
              <a:t>o</a:t>
            </a:r>
            <a:r>
              <a:rPr lang="en-US" dirty="0">
                <a:latin typeface="Calibri" panose="020F0502020204030204" pitchFamily="34" charset="0"/>
                <a:ea typeface="Calibri" panose="020F0502020204030204" pitchFamily="34" charset="0"/>
                <a:cs typeface="Times New Roman" panose="02020603050405020304" pitchFamily="18" charset="0"/>
              </a:rPr>
              <a:t>ther</a:t>
            </a:r>
            <a:r>
              <a:rPr lang="en-US" spc="-25" dirty="0">
                <a:latin typeface="Calibri" panose="020F0502020204030204" pitchFamily="34" charset="0"/>
                <a:ea typeface="Calibri" panose="020F0502020204030204" pitchFamily="34" charset="0"/>
                <a:cs typeface="Times New Roman" panose="02020603050405020304" pitchFamily="18" charset="0"/>
              </a:rPr>
              <a:t> </a:t>
            </a:r>
            <a:r>
              <a:rPr lang="en-US" spc="-5" dirty="0">
                <a:latin typeface="Calibri" panose="020F0502020204030204" pitchFamily="34" charset="0"/>
                <a:ea typeface="Calibri" panose="020F0502020204030204" pitchFamily="34" charset="0"/>
                <a:cs typeface="Times New Roman" panose="02020603050405020304" pitchFamily="18" charset="0"/>
              </a:rPr>
              <a:t>p</a:t>
            </a:r>
            <a:r>
              <a:rPr lang="en-US" dirty="0">
                <a:latin typeface="Calibri" panose="020F0502020204030204" pitchFamily="34" charset="0"/>
                <a:ea typeface="Calibri" panose="020F0502020204030204" pitchFamily="34" charset="0"/>
                <a:cs typeface="Times New Roman" panose="02020603050405020304" pitchFamily="18" charset="0"/>
              </a:rPr>
              <a:t>ar</a:t>
            </a:r>
            <a:r>
              <a:rPr lang="en-US" spc="-15" dirty="0">
                <a:latin typeface="Calibri" panose="020F0502020204030204" pitchFamily="34" charset="0"/>
                <a:ea typeface="Calibri" panose="020F0502020204030204" pitchFamily="34" charset="0"/>
                <a:cs typeface="Times New Roman" panose="02020603050405020304" pitchFamily="18" charset="0"/>
              </a:rPr>
              <a:t>t</a:t>
            </a:r>
            <a:r>
              <a:rPr lang="en-US" dirty="0">
                <a:latin typeface="Calibri" panose="020F0502020204030204" pitchFamily="34" charset="0"/>
                <a:ea typeface="Calibri" panose="020F0502020204030204" pitchFamily="34" charset="0"/>
                <a:cs typeface="Times New Roman" panose="02020603050405020304" pitchFamily="18" charset="0"/>
              </a:rPr>
              <a:t>y.</a:t>
            </a:r>
          </a:p>
          <a:p>
            <a:pPr marL="0" marR="796290" indent="0" algn="just">
              <a:lnSpc>
                <a:spcPct val="115000"/>
              </a:lnSpc>
              <a:spcBef>
                <a:spcPts val="0"/>
              </a:spcBef>
              <a:buNone/>
            </a:pPr>
            <a:endParaRPr lang="en-US" spc="-25" dirty="0">
              <a:latin typeface="Calibri" panose="020F0502020204030204" pitchFamily="34" charset="0"/>
              <a:ea typeface="Calibri" panose="020F0502020204030204" pitchFamily="34" charset="0"/>
              <a:cs typeface="Times New Roman" panose="02020603050405020304" pitchFamily="18" charset="0"/>
            </a:endParaRPr>
          </a:p>
          <a:p>
            <a:pPr marL="0" marR="796290" indent="0" algn="just">
              <a:lnSpc>
                <a:spcPct val="115000"/>
              </a:lnSpc>
              <a:spcBef>
                <a:spcPts val="0"/>
              </a:spcBef>
              <a:buNone/>
            </a:pPr>
            <a:r>
              <a:rPr lang="en-US" dirty="0">
                <a:latin typeface="Calibri" panose="020F0502020204030204" pitchFamily="34" charset="0"/>
                <a:ea typeface="Calibri" panose="020F0502020204030204" pitchFamily="34" charset="0"/>
                <a:cs typeface="Times New Roman" panose="02020603050405020304" pitchFamily="18" charset="0"/>
              </a:rPr>
              <a:t>This</a:t>
            </a:r>
            <a:r>
              <a:rPr lang="en-US" spc="-25" dirty="0">
                <a:latin typeface="Calibri" panose="020F0502020204030204" pitchFamily="34" charset="0"/>
                <a:ea typeface="Calibri" panose="020F0502020204030204" pitchFamily="34" charset="0"/>
                <a:cs typeface="Times New Roman" panose="02020603050405020304" pitchFamily="18" charset="0"/>
              </a:rPr>
              <a:t> </a:t>
            </a:r>
            <a:r>
              <a:rPr lang="en-US" spc="-10" dirty="0">
                <a:latin typeface="Calibri" panose="020F0502020204030204" pitchFamily="34" charset="0"/>
                <a:ea typeface="Calibri" panose="020F0502020204030204" pitchFamily="34" charset="0"/>
                <a:cs typeface="Times New Roman" panose="02020603050405020304" pitchFamily="18" charset="0"/>
              </a:rPr>
              <a:t>m</a:t>
            </a:r>
            <a:r>
              <a:rPr lang="en-US" spc="5" dirty="0">
                <a:latin typeface="Calibri" panose="020F0502020204030204" pitchFamily="34" charset="0"/>
                <a:ea typeface="Calibri" panose="020F0502020204030204" pitchFamily="34" charset="0"/>
                <a:cs typeface="Times New Roman" panose="02020603050405020304" pitchFamily="18" charset="0"/>
              </a:rPr>
              <a:t>o</a:t>
            </a:r>
            <a:r>
              <a:rPr lang="en-US" dirty="0">
                <a:latin typeface="Calibri" panose="020F0502020204030204" pitchFamily="34" charset="0"/>
                <a:ea typeface="Calibri" panose="020F0502020204030204" pitchFamily="34" charset="0"/>
                <a:cs typeface="Times New Roman" panose="02020603050405020304" pitchFamily="18" charset="0"/>
              </a:rPr>
              <a:t>st</a:t>
            </a:r>
            <a:r>
              <a:rPr lang="en-US" spc="-30" dirty="0">
                <a:latin typeface="Calibri" panose="020F0502020204030204" pitchFamily="34" charset="0"/>
                <a:ea typeface="Calibri" panose="020F0502020204030204" pitchFamily="34" charset="0"/>
                <a:cs typeface="Times New Roman" panose="02020603050405020304" pitchFamily="18" charset="0"/>
              </a:rPr>
              <a:t> </a:t>
            </a:r>
            <a:r>
              <a:rPr lang="en-US" spc="5" dirty="0">
                <a:latin typeface="Calibri" panose="020F0502020204030204" pitchFamily="34" charset="0"/>
                <a:ea typeface="Calibri" panose="020F0502020204030204" pitchFamily="34" charset="0"/>
                <a:cs typeface="Times New Roman" panose="02020603050405020304" pitchFamily="18" charset="0"/>
              </a:rPr>
              <a:t>o</a:t>
            </a:r>
            <a:r>
              <a:rPr lang="en-US" dirty="0">
                <a:latin typeface="Calibri" panose="020F0502020204030204" pitchFamily="34" charset="0"/>
                <a:ea typeface="Calibri" panose="020F0502020204030204" pitchFamily="34" charset="0"/>
                <a:cs typeface="Times New Roman" panose="02020603050405020304" pitchFamily="18" charset="0"/>
              </a:rPr>
              <a:t>f</a:t>
            </a:r>
            <a:r>
              <a:rPr lang="en-US" spc="-15" dirty="0">
                <a:latin typeface="Calibri" panose="020F0502020204030204" pitchFamily="34" charset="0"/>
                <a:ea typeface="Calibri" panose="020F0502020204030204" pitchFamily="34" charset="0"/>
                <a:cs typeface="Times New Roman" panose="02020603050405020304" pitchFamily="18" charset="0"/>
              </a:rPr>
              <a:t>t</a:t>
            </a:r>
            <a:r>
              <a:rPr lang="en-US" dirty="0">
                <a:latin typeface="Calibri" panose="020F0502020204030204" pitchFamily="34" charset="0"/>
                <a:ea typeface="Calibri" panose="020F0502020204030204" pitchFamily="34" charset="0"/>
                <a:cs typeface="Times New Roman" panose="02020603050405020304" pitchFamily="18" charset="0"/>
              </a:rPr>
              <a:t>en</a:t>
            </a:r>
            <a:r>
              <a:rPr lang="en-US" spc="-25" dirty="0">
                <a:latin typeface="Calibri" panose="020F0502020204030204" pitchFamily="34" charset="0"/>
                <a:ea typeface="Calibri" panose="020F0502020204030204" pitchFamily="34" charset="0"/>
                <a:cs typeface="Times New Roman" panose="02020603050405020304" pitchFamily="18" charset="0"/>
              </a:rPr>
              <a:t> </a:t>
            </a:r>
            <a:r>
              <a:rPr lang="en-US" spc="5" dirty="0">
                <a:latin typeface="Calibri" panose="020F0502020204030204" pitchFamily="34" charset="0"/>
                <a:ea typeface="Calibri" panose="020F0502020204030204" pitchFamily="34" charset="0"/>
                <a:cs typeface="Times New Roman" panose="02020603050405020304" pitchFamily="18" charset="0"/>
              </a:rPr>
              <a:t>o</a:t>
            </a:r>
            <a:r>
              <a:rPr lang="en-US" dirty="0">
                <a:latin typeface="Calibri" panose="020F0502020204030204" pitchFamily="34" charset="0"/>
                <a:ea typeface="Calibri" panose="020F0502020204030204" pitchFamily="34" charset="0"/>
                <a:cs typeface="Times New Roman" panose="02020603050405020304" pitchFamily="18" charset="0"/>
              </a:rPr>
              <a:t>ccurs</a:t>
            </a:r>
            <a:r>
              <a:rPr lang="en-US" spc="-25"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in</a:t>
            </a:r>
            <a:r>
              <a:rPr lang="en-US" spc="-30"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the</a:t>
            </a:r>
            <a:r>
              <a:rPr lang="en-US" spc="-20" dirty="0">
                <a:latin typeface="Calibri" panose="020F0502020204030204" pitchFamily="34" charset="0"/>
                <a:ea typeface="Calibri" panose="020F0502020204030204" pitchFamily="34" charset="0"/>
                <a:cs typeface="Times New Roman" panose="02020603050405020304" pitchFamily="18" charset="0"/>
              </a:rPr>
              <a:t> </a:t>
            </a:r>
            <a:r>
              <a:rPr lang="en-US" spc="-15" dirty="0">
                <a:latin typeface="Calibri" panose="020F0502020204030204" pitchFamily="34" charset="0"/>
                <a:ea typeface="Calibri" panose="020F0502020204030204" pitchFamily="34" charset="0"/>
                <a:cs typeface="Times New Roman" panose="02020603050405020304" pitchFamily="18" charset="0"/>
              </a:rPr>
              <a:t>c</a:t>
            </a:r>
            <a:r>
              <a:rPr lang="en-US" spc="5" dirty="0">
                <a:latin typeface="Calibri" panose="020F0502020204030204" pitchFamily="34" charset="0"/>
                <a:ea typeface="Calibri" panose="020F0502020204030204" pitchFamily="34" charset="0"/>
                <a:cs typeface="Times New Roman" panose="02020603050405020304" pitchFamily="18" charset="0"/>
              </a:rPr>
              <a:t>o</a:t>
            </a:r>
            <a:r>
              <a:rPr lang="en-US" spc="-5" dirty="0">
                <a:latin typeface="Calibri" panose="020F0502020204030204" pitchFamily="34" charset="0"/>
                <a:ea typeface="Calibri" panose="020F0502020204030204" pitchFamily="34" charset="0"/>
                <a:cs typeface="Times New Roman" panose="02020603050405020304" pitchFamily="18" charset="0"/>
              </a:rPr>
              <a:t>n</a:t>
            </a:r>
            <a:r>
              <a:rPr lang="en-US" spc="-10" dirty="0">
                <a:latin typeface="Calibri" panose="020F0502020204030204" pitchFamily="34" charset="0"/>
                <a:ea typeface="Calibri" panose="020F0502020204030204" pitchFamily="34" charset="0"/>
                <a:cs typeface="Times New Roman" panose="02020603050405020304" pitchFamily="18" charset="0"/>
              </a:rPr>
              <a:t>t</a:t>
            </a:r>
            <a:r>
              <a:rPr lang="en-US" dirty="0">
                <a:latin typeface="Calibri" panose="020F0502020204030204" pitchFamily="34" charset="0"/>
                <a:ea typeface="Calibri" panose="020F0502020204030204" pitchFamily="34" charset="0"/>
                <a:cs typeface="Times New Roman" panose="02020603050405020304" pitchFamily="18" charset="0"/>
              </a:rPr>
              <a:t>ext</a:t>
            </a:r>
            <a:r>
              <a:rPr lang="en-US" spc="-30" dirty="0">
                <a:latin typeface="Calibri" panose="020F0502020204030204" pitchFamily="34" charset="0"/>
                <a:ea typeface="Calibri" panose="020F0502020204030204" pitchFamily="34" charset="0"/>
                <a:cs typeface="Times New Roman" panose="02020603050405020304" pitchFamily="18" charset="0"/>
              </a:rPr>
              <a:t> </a:t>
            </a:r>
            <a:r>
              <a:rPr lang="en-US" spc="5" dirty="0">
                <a:latin typeface="Calibri" panose="020F0502020204030204" pitchFamily="34" charset="0"/>
                <a:ea typeface="Calibri" panose="020F0502020204030204" pitchFamily="34" charset="0"/>
                <a:cs typeface="Times New Roman" panose="02020603050405020304" pitchFamily="18" charset="0"/>
              </a:rPr>
              <a:t>o</a:t>
            </a:r>
            <a:r>
              <a:rPr lang="en-US" dirty="0">
                <a:latin typeface="Calibri" panose="020F0502020204030204" pitchFamily="34" charset="0"/>
                <a:ea typeface="Calibri" panose="020F0502020204030204" pitchFamily="34" charset="0"/>
                <a:cs typeface="Times New Roman" panose="02020603050405020304" pitchFamily="18" charset="0"/>
              </a:rPr>
              <a:t>f a relat</a:t>
            </a:r>
            <a:r>
              <a:rPr lang="en-US" spc="-10" dirty="0">
                <a:latin typeface="Calibri" panose="020F0502020204030204" pitchFamily="34" charset="0"/>
                <a:ea typeface="Calibri" panose="020F0502020204030204" pitchFamily="34" charset="0"/>
                <a:cs typeface="Times New Roman" panose="02020603050405020304" pitchFamily="18" charset="0"/>
              </a:rPr>
              <a:t>i</a:t>
            </a:r>
            <a:r>
              <a:rPr lang="en-US" spc="5" dirty="0">
                <a:latin typeface="Calibri" panose="020F0502020204030204" pitchFamily="34" charset="0"/>
                <a:ea typeface="Calibri" panose="020F0502020204030204" pitchFamily="34" charset="0"/>
                <a:cs typeface="Times New Roman" panose="02020603050405020304" pitchFamily="18" charset="0"/>
              </a:rPr>
              <a:t>o</a:t>
            </a:r>
            <a:r>
              <a:rPr lang="en-US" spc="-5" dirty="0">
                <a:latin typeface="Calibri" panose="020F0502020204030204" pitchFamily="34" charset="0"/>
                <a:ea typeface="Calibri" panose="020F0502020204030204" pitchFamily="34" charset="0"/>
                <a:cs typeface="Times New Roman" panose="02020603050405020304" pitchFamily="18" charset="0"/>
              </a:rPr>
              <a:t>n</a:t>
            </a:r>
            <a:r>
              <a:rPr lang="en-US" dirty="0">
                <a:latin typeface="Calibri" panose="020F0502020204030204" pitchFamily="34" charset="0"/>
                <a:ea typeface="Calibri" panose="020F0502020204030204" pitchFamily="34" charset="0"/>
                <a:cs typeface="Times New Roman" panose="02020603050405020304" pitchFamily="18" charset="0"/>
              </a:rPr>
              <a:t>sh</a:t>
            </a:r>
            <a:r>
              <a:rPr lang="en-US" spc="-10" dirty="0">
                <a:latin typeface="Calibri" panose="020F0502020204030204" pitchFamily="34" charset="0"/>
                <a:ea typeface="Calibri" panose="020F0502020204030204" pitchFamily="34" charset="0"/>
                <a:cs typeface="Times New Roman" panose="02020603050405020304" pitchFamily="18" charset="0"/>
              </a:rPr>
              <a:t>i</a:t>
            </a:r>
            <a:r>
              <a:rPr lang="en-US" dirty="0">
                <a:latin typeface="Calibri" panose="020F0502020204030204" pitchFamily="34" charset="0"/>
                <a:ea typeface="Calibri" panose="020F0502020204030204" pitchFamily="34" charset="0"/>
                <a:cs typeface="Times New Roman" panose="02020603050405020304" pitchFamily="18" charset="0"/>
              </a:rPr>
              <a:t>p</a:t>
            </a:r>
            <a:r>
              <a:rPr lang="en-US" spc="-5"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with</a:t>
            </a:r>
            <a:r>
              <a:rPr lang="en-US" spc="-15"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a cus</a:t>
            </a:r>
            <a:r>
              <a:rPr lang="en-US" spc="-15" dirty="0">
                <a:latin typeface="Calibri" panose="020F0502020204030204" pitchFamily="34" charset="0"/>
                <a:ea typeface="Calibri" panose="020F0502020204030204" pitchFamily="34" charset="0"/>
                <a:cs typeface="Times New Roman" panose="02020603050405020304" pitchFamily="18" charset="0"/>
              </a:rPr>
              <a:t>t</a:t>
            </a:r>
            <a:r>
              <a:rPr lang="en-US" spc="-10" dirty="0">
                <a:latin typeface="Calibri" panose="020F0502020204030204" pitchFamily="34" charset="0"/>
                <a:ea typeface="Calibri" panose="020F0502020204030204" pitchFamily="34" charset="0"/>
                <a:cs typeface="Times New Roman" panose="02020603050405020304" pitchFamily="18" charset="0"/>
              </a:rPr>
              <a:t>o</a:t>
            </a:r>
            <a:r>
              <a:rPr lang="en-US" dirty="0">
                <a:latin typeface="Calibri" panose="020F0502020204030204" pitchFamily="34" charset="0"/>
                <a:ea typeface="Calibri" panose="020F0502020204030204" pitchFamily="34" charset="0"/>
                <a:cs typeface="Times New Roman" panose="02020603050405020304" pitchFamily="18" charset="0"/>
              </a:rPr>
              <a:t>mer,</a:t>
            </a:r>
            <a:r>
              <a:rPr lang="en-US" spc="-10"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cl</a:t>
            </a:r>
            <a:r>
              <a:rPr lang="en-US" spc="-5" dirty="0">
                <a:latin typeface="Calibri" panose="020F0502020204030204" pitchFamily="34" charset="0"/>
                <a:ea typeface="Calibri" panose="020F0502020204030204" pitchFamily="34" charset="0"/>
                <a:cs typeface="Times New Roman" panose="02020603050405020304" pitchFamily="18" charset="0"/>
              </a:rPr>
              <a:t>i</a:t>
            </a:r>
            <a:r>
              <a:rPr lang="en-US" dirty="0">
                <a:latin typeface="Calibri" panose="020F0502020204030204" pitchFamily="34" charset="0"/>
                <a:ea typeface="Calibri" panose="020F0502020204030204" pitchFamily="34" charset="0"/>
                <a:cs typeface="Times New Roman" panose="02020603050405020304" pitchFamily="18" charset="0"/>
              </a:rPr>
              <a:t>ent,</a:t>
            </a:r>
            <a:r>
              <a:rPr lang="en-US" spc="-10" dirty="0">
                <a:latin typeface="Calibri" panose="020F0502020204030204" pitchFamily="34" charset="0"/>
                <a:ea typeface="Calibri" panose="020F0502020204030204" pitchFamily="34" charset="0"/>
                <a:cs typeface="Times New Roman" panose="02020603050405020304" pitchFamily="18" charset="0"/>
              </a:rPr>
              <a:t> </a:t>
            </a:r>
            <a:r>
              <a:rPr lang="en-US" spc="5" dirty="0">
                <a:latin typeface="Calibri" panose="020F0502020204030204" pitchFamily="34" charset="0"/>
                <a:ea typeface="Calibri" panose="020F0502020204030204" pitchFamily="34" charset="0"/>
                <a:cs typeface="Times New Roman" panose="02020603050405020304" pitchFamily="18" charset="0"/>
              </a:rPr>
              <a:t>o</a:t>
            </a:r>
            <a:r>
              <a:rPr lang="en-US" dirty="0">
                <a:latin typeface="Calibri" panose="020F0502020204030204" pitchFamily="34" charset="0"/>
                <a:ea typeface="Calibri" panose="020F0502020204030204" pitchFamily="34" charset="0"/>
                <a:cs typeface="Times New Roman" panose="02020603050405020304" pitchFamily="18" charset="0"/>
              </a:rPr>
              <a:t>r</a:t>
            </a:r>
            <a:r>
              <a:rPr lang="en-US" spc="-15" dirty="0">
                <a:latin typeface="Calibri" panose="020F0502020204030204" pitchFamily="34" charset="0"/>
                <a:ea typeface="Calibri" panose="020F0502020204030204" pitchFamily="34" charset="0"/>
                <a:cs typeface="Times New Roman" panose="02020603050405020304" pitchFamily="18" charset="0"/>
              </a:rPr>
              <a:t> </a:t>
            </a:r>
            <a:r>
              <a:rPr lang="en-US" spc="-10" dirty="0">
                <a:latin typeface="Calibri" panose="020F0502020204030204" pitchFamily="34" charset="0"/>
                <a:ea typeface="Calibri" panose="020F0502020204030204" pitchFamily="34" charset="0"/>
                <a:cs typeface="Times New Roman" panose="02020603050405020304" pitchFamily="18" charset="0"/>
              </a:rPr>
              <a:t>c</a:t>
            </a:r>
            <a:r>
              <a:rPr lang="en-US" spc="5" dirty="0">
                <a:latin typeface="Calibri" panose="020F0502020204030204" pitchFamily="34" charset="0"/>
                <a:ea typeface="Calibri" panose="020F0502020204030204" pitchFamily="34" charset="0"/>
                <a:cs typeface="Times New Roman" panose="02020603050405020304" pitchFamily="18" charset="0"/>
              </a:rPr>
              <a:t>o</a:t>
            </a:r>
            <a:r>
              <a:rPr lang="en-US" dirty="0">
                <a:latin typeface="Calibri" panose="020F0502020204030204" pitchFamily="34" charset="0"/>
                <a:ea typeface="Calibri" panose="020F0502020204030204" pitchFamily="34" charset="0"/>
                <a:cs typeface="Times New Roman" panose="02020603050405020304" pitchFamily="18" charset="0"/>
              </a:rPr>
              <a:t>l</a:t>
            </a:r>
            <a:r>
              <a:rPr lang="en-US" spc="-5" dirty="0">
                <a:latin typeface="Calibri" panose="020F0502020204030204" pitchFamily="34" charset="0"/>
                <a:ea typeface="Calibri" panose="020F0502020204030204" pitchFamily="34" charset="0"/>
                <a:cs typeface="Times New Roman" panose="02020603050405020304" pitchFamily="18" charset="0"/>
              </a:rPr>
              <a:t>l</a:t>
            </a:r>
            <a:r>
              <a:rPr lang="en-US" dirty="0">
                <a:latin typeface="Calibri" panose="020F0502020204030204" pitchFamily="34" charset="0"/>
                <a:ea typeface="Calibri" panose="020F0502020204030204" pitchFamily="34" charset="0"/>
                <a:cs typeface="Times New Roman" panose="02020603050405020304" pitchFamily="18" charset="0"/>
              </a:rPr>
              <a:t>eag</a:t>
            </a:r>
            <a:r>
              <a:rPr lang="en-US" spc="-10" dirty="0">
                <a:latin typeface="Calibri" panose="020F0502020204030204" pitchFamily="34" charset="0"/>
                <a:ea typeface="Calibri" panose="020F0502020204030204" pitchFamily="34" charset="0"/>
                <a:cs typeface="Times New Roman" panose="02020603050405020304" pitchFamily="18" charset="0"/>
              </a:rPr>
              <a:t>u</a:t>
            </a:r>
            <a:r>
              <a:rPr lang="en-US" dirty="0">
                <a:latin typeface="Calibri" panose="020F0502020204030204" pitchFamily="34" charset="0"/>
                <a:ea typeface="Calibri" panose="020F0502020204030204" pitchFamily="34" charset="0"/>
                <a:cs typeface="Times New Roman" panose="02020603050405020304" pitchFamily="18" charset="0"/>
              </a:rPr>
              <a:t>e</a:t>
            </a:r>
            <a:r>
              <a:rPr lang="en-US" spc="-10" dirty="0">
                <a:latin typeface="Calibri" panose="020F0502020204030204" pitchFamily="34" charset="0"/>
                <a:ea typeface="Calibri" panose="020F0502020204030204" pitchFamily="34" charset="0"/>
                <a:cs typeface="Times New Roman" panose="02020603050405020304" pitchFamily="18" charset="0"/>
              </a:rPr>
              <a:t> </a:t>
            </a:r>
            <a:r>
              <a:rPr lang="en-US" spc="5" dirty="0">
                <a:latin typeface="Calibri" panose="020F0502020204030204" pitchFamily="34" charset="0"/>
                <a:ea typeface="Calibri" panose="020F0502020204030204" pitchFamily="34" charset="0"/>
                <a:cs typeface="Times New Roman" panose="02020603050405020304" pitchFamily="18" charset="0"/>
              </a:rPr>
              <a:t>o</a:t>
            </a:r>
            <a:r>
              <a:rPr lang="en-US" dirty="0">
                <a:latin typeface="Calibri" panose="020F0502020204030204" pitchFamily="34" charset="0"/>
                <a:ea typeface="Calibri" panose="020F0502020204030204" pitchFamily="34" charset="0"/>
                <a:cs typeface="Times New Roman" panose="02020603050405020304" pitchFamily="18" charset="0"/>
              </a:rPr>
              <a:t>n</a:t>
            </a:r>
            <a:r>
              <a:rPr lang="en-US" spc="-15"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an i</a:t>
            </a:r>
            <a:r>
              <a:rPr lang="en-US" spc="-5" dirty="0">
                <a:latin typeface="Calibri" panose="020F0502020204030204" pitchFamily="34" charset="0"/>
                <a:ea typeface="Calibri" panose="020F0502020204030204" pitchFamily="34" charset="0"/>
                <a:cs typeface="Times New Roman" panose="02020603050405020304" pitchFamily="18" charset="0"/>
              </a:rPr>
              <a:t>nd</a:t>
            </a:r>
            <a:r>
              <a:rPr lang="en-US" dirty="0">
                <a:latin typeface="Calibri" panose="020F0502020204030204" pitchFamily="34" charset="0"/>
                <a:ea typeface="Calibri" panose="020F0502020204030204" pitchFamily="34" charset="0"/>
                <a:cs typeface="Times New Roman" panose="02020603050405020304" pitchFamily="18" charset="0"/>
              </a:rPr>
              <a:t>ivid</a:t>
            </a:r>
            <a:r>
              <a:rPr lang="en-US" spc="-5" dirty="0">
                <a:latin typeface="Calibri" panose="020F0502020204030204" pitchFamily="34" charset="0"/>
                <a:ea typeface="Calibri" panose="020F0502020204030204" pitchFamily="34" charset="0"/>
                <a:cs typeface="Times New Roman" panose="02020603050405020304" pitchFamily="18" charset="0"/>
              </a:rPr>
              <a:t>u</a:t>
            </a:r>
            <a:r>
              <a:rPr lang="en-US" dirty="0">
                <a:latin typeface="Calibri" panose="020F0502020204030204" pitchFamily="34" charset="0"/>
                <a:ea typeface="Calibri" panose="020F0502020204030204" pitchFamily="34" charset="0"/>
                <a:cs typeface="Times New Roman" panose="02020603050405020304" pitchFamily="18" charset="0"/>
              </a:rPr>
              <a:t>al or</a:t>
            </a:r>
            <a:r>
              <a:rPr lang="en-US" spc="-15" dirty="0">
                <a:latin typeface="Calibri" panose="020F0502020204030204" pitchFamily="34" charset="0"/>
                <a:ea typeface="Calibri" panose="020F0502020204030204" pitchFamily="34" charset="0"/>
                <a:cs typeface="Times New Roman" panose="02020603050405020304" pitchFamily="18" charset="0"/>
              </a:rPr>
              <a:t> </a:t>
            </a:r>
            <a:r>
              <a:rPr lang="en-US" spc="5" dirty="0">
                <a:latin typeface="Calibri" panose="020F0502020204030204" pitchFamily="34" charset="0"/>
                <a:ea typeface="Calibri" panose="020F0502020204030204" pitchFamily="34" charset="0"/>
                <a:cs typeface="Times New Roman" panose="02020603050405020304" pitchFamily="18" charset="0"/>
              </a:rPr>
              <a:t>o</a:t>
            </a:r>
            <a:r>
              <a:rPr lang="en-US" dirty="0">
                <a:latin typeface="Calibri" panose="020F0502020204030204" pitchFamily="34" charset="0"/>
                <a:ea typeface="Calibri" panose="020F0502020204030204" pitchFamily="34" charset="0"/>
                <a:cs typeface="Times New Roman" panose="02020603050405020304" pitchFamily="18" charset="0"/>
              </a:rPr>
              <a:t>r</a:t>
            </a:r>
            <a:r>
              <a:rPr lang="en-US" spc="-5" dirty="0">
                <a:latin typeface="Calibri" panose="020F0502020204030204" pitchFamily="34" charset="0"/>
                <a:ea typeface="Calibri" panose="020F0502020204030204" pitchFamily="34" charset="0"/>
                <a:cs typeface="Times New Roman" panose="02020603050405020304" pitchFamily="18" charset="0"/>
              </a:rPr>
              <a:t>g</a:t>
            </a:r>
            <a:r>
              <a:rPr lang="en-US" dirty="0">
                <a:latin typeface="Calibri" panose="020F0502020204030204" pitchFamily="34" charset="0"/>
                <a:ea typeface="Calibri" panose="020F0502020204030204" pitchFamily="34" charset="0"/>
                <a:cs typeface="Times New Roman" panose="02020603050405020304" pitchFamily="18" charset="0"/>
              </a:rPr>
              <a:t>a</a:t>
            </a:r>
            <a:r>
              <a:rPr lang="en-US" spc="-5" dirty="0">
                <a:latin typeface="Calibri" panose="020F0502020204030204" pitchFamily="34" charset="0"/>
                <a:ea typeface="Calibri" panose="020F0502020204030204" pitchFamily="34" charset="0"/>
                <a:cs typeface="Times New Roman" panose="02020603050405020304" pitchFamily="18" charset="0"/>
              </a:rPr>
              <a:t>n</a:t>
            </a:r>
            <a:r>
              <a:rPr lang="en-US" dirty="0">
                <a:latin typeface="Calibri" panose="020F0502020204030204" pitchFamily="34" charset="0"/>
                <a:ea typeface="Calibri" panose="020F0502020204030204" pitchFamily="34" charset="0"/>
                <a:cs typeface="Times New Roman" panose="02020603050405020304" pitchFamily="18" charset="0"/>
              </a:rPr>
              <a:t>i</a:t>
            </a:r>
            <a:r>
              <a:rPr lang="en-US" spc="-5" dirty="0">
                <a:latin typeface="Calibri" panose="020F0502020204030204" pitchFamily="34" charset="0"/>
                <a:ea typeface="Calibri" panose="020F0502020204030204" pitchFamily="34" charset="0"/>
                <a:cs typeface="Times New Roman" panose="02020603050405020304" pitchFamily="18" charset="0"/>
              </a:rPr>
              <a:t>z</a:t>
            </a:r>
            <a:r>
              <a:rPr lang="en-US" dirty="0">
                <a:latin typeface="Calibri" panose="020F0502020204030204" pitchFamily="34" charset="0"/>
                <a:ea typeface="Calibri" panose="020F0502020204030204" pitchFamily="34" charset="0"/>
                <a:cs typeface="Times New Roman" panose="02020603050405020304" pitchFamily="18" charset="0"/>
              </a:rPr>
              <a:t>at</a:t>
            </a:r>
            <a:r>
              <a:rPr lang="en-US" spc="-15" dirty="0">
                <a:latin typeface="Calibri" panose="020F0502020204030204" pitchFamily="34" charset="0"/>
                <a:ea typeface="Calibri" panose="020F0502020204030204" pitchFamily="34" charset="0"/>
                <a:cs typeface="Times New Roman" panose="02020603050405020304" pitchFamily="18" charset="0"/>
              </a:rPr>
              <a:t>i</a:t>
            </a:r>
            <a:r>
              <a:rPr lang="en-US" spc="5" dirty="0">
                <a:latin typeface="Calibri" panose="020F0502020204030204" pitchFamily="34" charset="0"/>
                <a:ea typeface="Calibri" panose="020F0502020204030204" pitchFamily="34" charset="0"/>
                <a:cs typeface="Times New Roman" panose="02020603050405020304" pitchFamily="18" charset="0"/>
              </a:rPr>
              <a:t>o</a:t>
            </a:r>
            <a:r>
              <a:rPr lang="en-US" spc="-5" dirty="0">
                <a:latin typeface="Calibri" panose="020F0502020204030204" pitchFamily="34" charset="0"/>
                <a:ea typeface="Calibri" panose="020F0502020204030204" pitchFamily="34" charset="0"/>
                <a:cs typeface="Times New Roman" panose="02020603050405020304" pitchFamily="18" charset="0"/>
              </a:rPr>
              <a:t>n</a:t>
            </a:r>
            <a:r>
              <a:rPr lang="en-US" dirty="0">
                <a:latin typeface="Calibri" panose="020F0502020204030204" pitchFamily="34" charset="0"/>
                <a:ea typeface="Calibri" panose="020F0502020204030204" pitchFamily="34" charset="0"/>
                <a:cs typeface="Times New Roman" panose="02020603050405020304" pitchFamily="18" charset="0"/>
              </a:rPr>
              <a:t>al </a:t>
            </a:r>
            <a:r>
              <a:rPr lang="en-US" spc="-5" dirty="0">
                <a:latin typeface="Calibri" panose="020F0502020204030204" pitchFamily="34" charset="0"/>
                <a:ea typeface="Calibri" panose="020F0502020204030204" pitchFamily="34" charset="0"/>
                <a:cs typeface="Times New Roman" panose="02020603050405020304" pitchFamily="18" charset="0"/>
              </a:rPr>
              <a:t>b</a:t>
            </a:r>
            <a:r>
              <a:rPr lang="en-US" dirty="0">
                <a:latin typeface="Calibri" panose="020F0502020204030204" pitchFamily="34" charset="0"/>
                <a:ea typeface="Calibri" panose="020F0502020204030204" pitchFamily="34" charset="0"/>
                <a:cs typeface="Times New Roman" panose="02020603050405020304" pitchFamily="18" charset="0"/>
              </a:rPr>
              <a:t>asis.</a:t>
            </a:r>
          </a:p>
          <a:p>
            <a:endParaRPr lang="en-US" dirty="0"/>
          </a:p>
        </p:txBody>
      </p:sp>
    </p:spTree>
    <p:extLst>
      <p:ext uri="{BB962C8B-B14F-4D97-AF65-F5344CB8AC3E}">
        <p14:creationId xmlns:p14="http://schemas.microsoft.com/office/powerpoint/2010/main" val="183365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2A6F47-DED3-4518-881A-C6152C38C674}"/>
              </a:ext>
            </a:extLst>
          </p:cNvPr>
          <p:cNvSpPr>
            <a:spLocks noGrp="1"/>
          </p:cNvSpPr>
          <p:nvPr>
            <p:ph idx="1"/>
          </p:nvPr>
        </p:nvSpPr>
        <p:spPr>
          <a:xfrm>
            <a:off x="1589" y="0"/>
            <a:ext cx="12188825" cy="7086600"/>
          </a:xfrm>
        </p:spPr>
        <p:txBody>
          <a:bodyPr>
            <a:normAutofit/>
          </a:bodyPr>
          <a:lstStyle/>
          <a:p>
            <a:pPr marL="0" marR="2695575" indent="0" algn="just">
              <a:lnSpc>
                <a:spcPct val="100000"/>
              </a:lnSpc>
              <a:spcBef>
                <a:spcPts val="0"/>
              </a:spcBef>
              <a:buNone/>
            </a:pPr>
            <a:r>
              <a:rPr lang="en-US" b="1" dirty="0">
                <a:latin typeface="Calibri" panose="020F0502020204030204" pitchFamily="34" charset="0"/>
                <a:ea typeface="Calibri" panose="020F0502020204030204" pitchFamily="34" charset="0"/>
                <a:cs typeface="Times New Roman" panose="02020603050405020304" pitchFamily="18" charset="0"/>
              </a:rPr>
              <a:t>There a</a:t>
            </a:r>
            <a:r>
              <a:rPr lang="en-US" b="1" spc="-15" dirty="0">
                <a:latin typeface="Calibri" panose="020F0502020204030204" pitchFamily="34" charset="0"/>
                <a:ea typeface="Calibri" panose="020F0502020204030204" pitchFamily="34" charset="0"/>
                <a:cs typeface="Times New Roman" panose="02020603050405020304" pitchFamily="18" charset="0"/>
              </a:rPr>
              <a:t>r</a:t>
            </a:r>
            <a:r>
              <a:rPr lang="en-US" b="1" dirty="0">
                <a:latin typeface="Calibri" panose="020F0502020204030204" pitchFamily="34" charset="0"/>
                <a:ea typeface="Calibri" panose="020F0502020204030204" pitchFamily="34" charset="0"/>
                <a:cs typeface="Times New Roman" panose="02020603050405020304" pitchFamily="18" charset="0"/>
              </a:rPr>
              <a:t>e </a:t>
            </a:r>
            <a:r>
              <a:rPr lang="en-US" b="1" spc="-15" dirty="0">
                <a:latin typeface="Calibri" panose="020F0502020204030204" pitchFamily="34" charset="0"/>
                <a:ea typeface="Calibri" panose="020F0502020204030204" pitchFamily="34" charset="0"/>
                <a:cs typeface="Times New Roman" panose="02020603050405020304" pitchFamily="18" charset="0"/>
              </a:rPr>
              <a:t>f</a:t>
            </a:r>
            <a:r>
              <a:rPr lang="en-US" b="1" spc="5" dirty="0">
                <a:latin typeface="Calibri" panose="020F0502020204030204" pitchFamily="34" charset="0"/>
                <a:ea typeface="Calibri" panose="020F0502020204030204" pitchFamily="34" charset="0"/>
                <a:cs typeface="Times New Roman" panose="02020603050405020304" pitchFamily="18" charset="0"/>
              </a:rPr>
              <a:t>o</a:t>
            </a:r>
            <a:r>
              <a:rPr lang="en-US" b="1" spc="-5" dirty="0">
                <a:latin typeface="Calibri" panose="020F0502020204030204" pitchFamily="34" charset="0"/>
                <a:ea typeface="Calibri" panose="020F0502020204030204" pitchFamily="34" charset="0"/>
                <a:cs typeface="Times New Roman" panose="02020603050405020304" pitchFamily="18" charset="0"/>
              </a:rPr>
              <a:t>u</a:t>
            </a:r>
            <a:r>
              <a:rPr lang="en-US" b="1" dirty="0">
                <a:latin typeface="Calibri" panose="020F0502020204030204" pitchFamily="34" charset="0"/>
                <a:ea typeface="Calibri" panose="020F0502020204030204" pitchFamily="34" charset="0"/>
                <a:cs typeface="Times New Roman" panose="02020603050405020304" pitchFamily="18" charset="0"/>
              </a:rPr>
              <a:t>r bas</a:t>
            </a:r>
            <a:r>
              <a:rPr lang="en-US" b="1" spc="-5" dirty="0">
                <a:latin typeface="Calibri" panose="020F0502020204030204" pitchFamily="34" charset="0"/>
                <a:ea typeface="Calibri" panose="020F0502020204030204" pitchFamily="34" charset="0"/>
                <a:cs typeface="Times New Roman" panose="02020603050405020304" pitchFamily="18" charset="0"/>
              </a:rPr>
              <a:t>i</a:t>
            </a:r>
            <a:r>
              <a:rPr lang="en-US" b="1" dirty="0">
                <a:latin typeface="Calibri" panose="020F0502020204030204" pitchFamily="34" charset="0"/>
                <a:ea typeface="Calibri" panose="020F0502020204030204" pitchFamily="34" charset="0"/>
                <a:cs typeface="Times New Roman" panose="02020603050405020304" pitchFamily="18" charset="0"/>
              </a:rPr>
              <a:t>c i</a:t>
            </a:r>
            <a:r>
              <a:rPr lang="en-US" b="1" spc="-10" dirty="0">
                <a:latin typeface="Calibri" panose="020F0502020204030204" pitchFamily="34" charset="0"/>
                <a:ea typeface="Calibri" panose="020F0502020204030204" pitchFamily="34" charset="0"/>
                <a:cs typeface="Times New Roman" panose="02020603050405020304" pitchFamily="18" charset="0"/>
              </a:rPr>
              <a:t>n</a:t>
            </a:r>
            <a:r>
              <a:rPr lang="en-US" b="1" spc="-5" dirty="0">
                <a:latin typeface="Calibri" panose="020F0502020204030204" pitchFamily="34" charset="0"/>
                <a:ea typeface="Calibri" panose="020F0502020204030204" pitchFamily="34" charset="0"/>
                <a:cs typeface="Times New Roman" panose="02020603050405020304" pitchFamily="18" charset="0"/>
              </a:rPr>
              <a:t>g</a:t>
            </a:r>
            <a:r>
              <a:rPr lang="en-US" b="1" dirty="0">
                <a:latin typeface="Calibri" panose="020F0502020204030204" pitchFamily="34" charset="0"/>
                <a:ea typeface="Calibri" panose="020F0502020204030204" pitchFamily="34" charset="0"/>
                <a:cs typeface="Times New Roman" panose="02020603050405020304" pitchFamily="18" charset="0"/>
              </a:rPr>
              <a:t>re</a:t>
            </a:r>
            <a:r>
              <a:rPr lang="en-US" b="1" spc="-15" dirty="0">
                <a:latin typeface="Calibri" panose="020F0502020204030204" pitchFamily="34" charset="0"/>
                <a:ea typeface="Calibri" panose="020F0502020204030204" pitchFamily="34" charset="0"/>
                <a:cs typeface="Times New Roman" panose="02020603050405020304" pitchFamily="18" charset="0"/>
              </a:rPr>
              <a:t>d</a:t>
            </a:r>
            <a:r>
              <a:rPr lang="en-US" b="1" dirty="0">
                <a:latin typeface="Calibri" panose="020F0502020204030204" pitchFamily="34" charset="0"/>
                <a:ea typeface="Calibri" panose="020F0502020204030204" pitchFamily="34" charset="0"/>
                <a:cs typeface="Times New Roman" panose="02020603050405020304" pitchFamily="18" charset="0"/>
              </a:rPr>
              <a:t>ie</a:t>
            </a:r>
            <a:r>
              <a:rPr lang="en-US" b="1" spc="-5" dirty="0">
                <a:latin typeface="Calibri" panose="020F0502020204030204" pitchFamily="34" charset="0"/>
                <a:ea typeface="Calibri" panose="020F0502020204030204" pitchFamily="34" charset="0"/>
                <a:cs typeface="Times New Roman" panose="02020603050405020304" pitchFamily="18" charset="0"/>
              </a:rPr>
              <a:t>n</a:t>
            </a:r>
            <a:r>
              <a:rPr lang="en-US" b="1" dirty="0">
                <a:latin typeface="Calibri" panose="020F0502020204030204" pitchFamily="34" charset="0"/>
                <a:ea typeface="Calibri" panose="020F0502020204030204" pitchFamily="34" charset="0"/>
                <a:cs typeface="Times New Roman" panose="02020603050405020304" pitchFamily="18" charset="0"/>
              </a:rPr>
              <a:t>ts</a:t>
            </a:r>
            <a:r>
              <a:rPr lang="en-US" b="1" spc="5" dirty="0">
                <a:latin typeface="Calibri" panose="020F0502020204030204" pitchFamily="34" charset="0"/>
                <a:ea typeface="Calibri" panose="020F0502020204030204" pitchFamily="34" charset="0"/>
                <a:cs typeface="Times New Roman" panose="02020603050405020304" pitchFamily="18" charset="0"/>
              </a:rPr>
              <a:t> </a:t>
            </a:r>
            <a:r>
              <a:rPr lang="en-US" b="1" dirty="0">
                <a:latin typeface="Calibri" panose="020F0502020204030204" pitchFamily="34" charset="0"/>
                <a:ea typeface="Calibri" panose="020F0502020204030204" pitchFamily="34" charset="0"/>
                <a:cs typeface="Times New Roman" panose="02020603050405020304" pitchFamily="18" charset="0"/>
              </a:rPr>
              <a:t>which</a:t>
            </a:r>
            <a:r>
              <a:rPr lang="en-US" b="1" spc="-20" dirty="0">
                <a:latin typeface="Calibri" panose="020F0502020204030204" pitchFamily="34" charset="0"/>
                <a:ea typeface="Calibri" panose="020F0502020204030204" pitchFamily="34" charset="0"/>
                <a:cs typeface="Times New Roman" panose="02020603050405020304" pitchFamily="18" charset="0"/>
              </a:rPr>
              <a:t> </a:t>
            </a:r>
            <a:r>
              <a:rPr lang="en-US" b="1" dirty="0">
                <a:latin typeface="Calibri" panose="020F0502020204030204" pitchFamily="34" charset="0"/>
                <a:ea typeface="Calibri" panose="020F0502020204030204" pitchFamily="34" charset="0"/>
                <a:cs typeface="Times New Roman" panose="02020603050405020304" pitchFamily="18" charset="0"/>
              </a:rPr>
              <a:t>are</a:t>
            </a:r>
            <a:r>
              <a:rPr lang="en-US" b="1" spc="5" dirty="0">
                <a:latin typeface="Calibri" panose="020F0502020204030204" pitchFamily="34" charset="0"/>
                <a:ea typeface="Calibri" panose="020F0502020204030204" pitchFamily="34" charset="0"/>
                <a:cs typeface="Times New Roman" panose="02020603050405020304" pitchFamily="18" charset="0"/>
              </a:rPr>
              <a:t> </a:t>
            </a:r>
            <a:r>
              <a:rPr lang="en-US" b="1" spc="-20" dirty="0">
                <a:latin typeface="Calibri" panose="020F0502020204030204" pitchFamily="34" charset="0"/>
                <a:ea typeface="Calibri" panose="020F0502020204030204" pitchFamily="34" charset="0"/>
                <a:cs typeface="Times New Roman" panose="02020603050405020304" pitchFamily="18" charset="0"/>
              </a:rPr>
              <a:t>n</a:t>
            </a:r>
            <a:r>
              <a:rPr lang="en-US" b="1" dirty="0">
                <a:latin typeface="Calibri" panose="020F0502020204030204" pitchFamily="34" charset="0"/>
                <a:ea typeface="Calibri" panose="020F0502020204030204" pitchFamily="34" charset="0"/>
                <a:cs typeface="Times New Roman" panose="02020603050405020304" pitchFamily="18" charset="0"/>
              </a:rPr>
              <a:t>ec</a:t>
            </a:r>
            <a:r>
              <a:rPr lang="en-US" b="1" spc="5" dirty="0">
                <a:latin typeface="Calibri" panose="020F0502020204030204" pitchFamily="34" charset="0"/>
                <a:ea typeface="Calibri" panose="020F0502020204030204" pitchFamily="34" charset="0"/>
                <a:cs typeface="Times New Roman" panose="02020603050405020304" pitchFamily="18" charset="0"/>
              </a:rPr>
              <a:t>e</a:t>
            </a:r>
            <a:r>
              <a:rPr lang="en-US" b="1" dirty="0">
                <a:latin typeface="Calibri" panose="020F0502020204030204" pitchFamily="34" charset="0"/>
                <a:ea typeface="Calibri" panose="020F0502020204030204" pitchFamily="34" charset="0"/>
                <a:cs typeface="Times New Roman" panose="02020603050405020304" pitchFamily="18" charset="0"/>
              </a:rPr>
              <a:t>s</a:t>
            </a:r>
            <a:r>
              <a:rPr lang="en-US" b="1" spc="-15" dirty="0">
                <a:latin typeface="Calibri" panose="020F0502020204030204" pitchFamily="34" charset="0"/>
                <a:ea typeface="Calibri" panose="020F0502020204030204" pitchFamily="34" charset="0"/>
                <a:cs typeface="Times New Roman" panose="02020603050405020304" pitchFamily="18" charset="0"/>
              </a:rPr>
              <a:t>s</a:t>
            </a:r>
            <a:r>
              <a:rPr lang="en-US" b="1" dirty="0">
                <a:latin typeface="Calibri" panose="020F0502020204030204" pitchFamily="34" charset="0"/>
                <a:ea typeface="Calibri" panose="020F0502020204030204" pitchFamily="34" charset="0"/>
                <a:cs typeface="Times New Roman" panose="02020603050405020304" pitchFamily="18" charset="0"/>
              </a:rPr>
              <a:t>ary</a:t>
            </a:r>
            <a:r>
              <a:rPr lang="en-US" b="1" spc="5" dirty="0">
                <a:latin typeface="Calibri" panose="020F0502020204030204" pitchFamily="34" charset="0"/>
                <a:ea typeface="Calibri" panose="020F0502020204030204" pitchFamily="34" charset="0"/>
                <a:cs typeface="Times New Roman" panose="02020603050405020304" pitchFamily="18" charset="0"/>
              </a:rPr>
              <a:t> </a:t>
            </a:r>
            <a:r>
              <a:rPr lang="en-US" b="1" spc="-15" dirty="0">
                <a:latin typeface="Calibri" panose="020F0502020204030204" pitchFamily="34" charset="0"/>
                <a:ea typeface="Calibri" panose="020F0502020204030204" pitchFamily="34" charset="0"/>
                <a:cs typeface="Times New Roman" panose="02020603050405020304" pitchFamily="18" charset="0"/>
              </a:rPr>
              <a:t>f</a:t>
            </a:r>
            <a:r>
              <a:rPr lang="en-US" b="1" spc="5" dirty="0">
                <a:latin typeface="Calibri" panose="020F0502020204030204" pitchFamily="34" charset="0"/>
                <a:ea typeface="Calibri" panose="020F0502020204030204" pitchFamily="34" charset="0"/>
                <a:cs typeface="Times New Roman" panose="02020603050405020304" pitchFamily="18" charset="0"/>
              </a:rPr>
              <a:t>o</a:t>
            </a:r>
            <a:r>
              <a:rPr lang="en-US" b="1" dirty="0">
                <a:latin typeface="Calibri" panose="020F0502020204030204" pitchFamily="34" charset="0"/>
                <a:ea typeface="Calibri" panose="020F0502020204030204" pitchFamily="34" charset="0"/>
                <a:cs typeface="Times New Roman" panose="02020603050405020304" pitchFamily="18" charset="0"/>
              </a:rPr>
              <a:t>r a fra</a:t>
            </a:r>
            <a:r>
              <a:rPr lang="en-US" b="1" spc="-5" dirty="0">
                <a:latin typeface="Calibri" panose="020F0502020204030204" pitchFamily="34" charset="0"/>
                <a:ea typeface="Calibri" panose="020F0502020204030204" pitchFamily="34" charset="0"/>
                <a:cs typeface="Times New Roman" panose="02020603050405020304" pitchFamily="18" charset="0"/>
              </a:rPr>
              <a:t>u</a:t>
            </a:r>
            <a:r>
              <a:rPr lang="en-US" b="1" dirty="0">
                <a:latin typeface="Calibri" panose="020F0502020204030204" pitchFamily="34" charset="0"/>
                <a:ea typeface="Calibri" panose="020F0502020204030204" pitchFamily="34" charset="0"/>
                <a:cs typeface="Times New Roman" panose="02020603050405020304" pitchFamily="18" charset="0"/>
              </a:rPr>
              <a:t>d</a:t>
            </a:r>
            <a:r>
              <a:rPr lang="en-US" b="1" spc="-15" dirty="0">
                <a:latin typeface="Calibri" panose="020F0502020204030204" pitchFamily="34" charset="0"/>
                <a:ea typeface="Calibri" panose="020F0502020204030204" pitchFamily="34" charset="0"/>
                <a:cs typeface="Times New Roman" panose="02020603050405020304" pitchFamily="18" charset="0"/>
              </a:rPr>
              <a:t> </a:t>
            </a:r>
            <a:r>
              <a:rPr lang="en-US" b="1" dirty="0">
                <a:latin typeface="Calibri" panose="020F0502020204030204" pitchFamily="34" charset="0"/>
                <a:ea typeface="Calibri" panose="020F0502020204030204" pitchFamily="34" charset="0"/>
                <a:cs typeface="Times New Roman" panose="02020603050405020304" pitchFamily="18" charset="0"/>
              </a:rPr>
              <a:t>to</a:t>
            </a:r>
            <a:r>
              <a:rPr lang="en-US" b="1" spc="-5" dirty="0">
                <a:latin typeface="Calibri" panose="020F0502020204030204" pitchFamily="34" charset="0"/>
                <a:ea typeface="Calibri" panose="020F0502020204030204" pitchFamily="34" charset="0"/>
                <a:cs typeface="Times New Roman" panose="02020603050405020304" pitchFamily="18" charset="0"/>
              </a:rPr>
              <a:t> o</a:t>
            </a:r>
            <a:r>
              <a:rPr lang="en-US" b="1" dirty="0">
                <a:latin typeface="Calibri" panose="020F0502020204030204" pitchFamily="34" charset="0"/>
                <a:ea typeface="Calibri" panose="020F0502020204030204" pitchFamily="34" charset="0"/>
                <a:cs typeface="Times New Roman" panose="02020603050405020304" pitchFamily="18" charset="0"/>
              </a:rPr>
              <a:t>ccur:</a:t>
            </a:r>
            <a:endParaRPr lang="en-US" b="1" dirty="0">
              <a:latin typeface="Calibri" panose="020F0502020204030204" pitchFamily="34" charset="0"/>
              <a:ea typeface="Wingdings" panose="05000000000000000000" pitchFamily="2" charset="2"/>
              <a:cs typeface="Times New Roman" panose="02020603050405020304" pitchFamily="18" charset="0"/>
            </a:endParaRPr>
          </a:p>
          <a:p>
            <a:pPr>
              <a:lnSpc>
                <a:spcPct val="100000"/>
              </a:lnSpc>
              <a:spcBef>
                <a:spcPts val="90"/>
              </a:spcBef>
              <a:buFont typeface="Wingdings" panose="05000000000000000000" pitchFamily="2" charset="2"/>
              <a:buChar char="§"/>
            </a:pPr>
            <a:r>
              <a:rPr lang="en-US" dirty="0">
                <a:latin typeface="Calibri" panose="020F0502020204030204" pitchFamily="34" charset="0"/>
                <a:ea typeface="Wingdings" panose="05000000000000000000" pitchFamily="2" charset="2"/>
                <a:cs typeface="Times New Roman" panose="02020603050405020304" pitchFamily="18" charset="0"/>
              </a:rPr>
              <a:t>Assets</a:t>
            </a:r>
            <a:r>
              <a:rPr lang="en-US" spc="-10" dirty="0">
                <a:latin typeface="Calibri" panose="020F0502020204030204" pitchFamily="34" charset="0"/>
                <a:ea typeface="Wingdings" panose="05000000000000000000" pitchFamily="2" charset="2"/>
                <a:cs typeface="Times New Roman" panose="02020603050405020304" pitchFamily="18" charset="0"/>
              </a:rPr>
              <a:t> </a:t>
            </a:r>
            <a:r>
              <a:rPr lang="en-US" dirty="0">
                <a:latin typeface="Calibri" panose="020F0502020204030204" pitchFamily="34" charset="0"/>
                <a:ea typeface="Wingdings" panose="05000000000000000000" pitchFamily="2" charset="2"/>
                <a:cs typeface="Times New Roman" panose="02020603050405020304" pitchFamily="18" charset="0"/>
              </a:rPr>
              <a:t>to</a:t>
            </a:r>
            <a:r>
              <a:rPr lang="en-US" spc="-5" dirty="0">
                <a:latin typeface="Calibri" panose="020F0502020204030204" pitchFamily="34" charset="0"/>
                <a:ea typeface="Wingdings" panose="05000000000000000000" pitchFamily="2" charset="2"/>
                <a:cs typeface="Times New Roman" panose="02020603050405020304" pitchFamily="18" charset="0"/>
              </a:rPr>
              <a:t> </a:t>
            </a:r>
            <a:r>
              <a:rPr lang="en-US" dirty="0">
                <a:latin typeface="Calibri" panose="020F0502020204030204" pitchFamily="34" charset="0"/>
                <a:ea typeface="Wingdings" panose="05000000000000000000" pitchFamily="2" charset="2"/>
                <a:cs typeface="Times New Roman" panose="02020603050405020304" pitchFamily="18" charset="0"/>
              </a:rPr>
              <a:t>acq</a:t>
            </a:r>
            <a:r>
              <a:rPr lang="en-US" spc="-10" dirty="0">
                <a:latin typeface="Calibri" panose="020F0502020204030204" pitchFamily="34" charset="0"/>
                <a:ea typeface="Wingdings" panose="05000000000000000000" pitchFamily="2" charset="2"/>
                <a:cs typeface="Times New Roman" panose="02020603050405020304" pitchFamily="18" charset="0"/>
              </a:rPr>
              <a:t>u</a:t>
            </a:r>
            <a:r>
              <a:rPr lang="en-US" dirty="0">
                <a:latin typeface="Calibri" panose="020F0502020204030204" pitchFamily="34" charset="0"/>
                <a:ea typeface="Wingdings" panose="05000000000000000000" pitchFamily="2" charset="2"/>
                <a:cs typeface="Times New Roman" panose="02020603050405020304" pitchFamily="18" charset="0"/>
              </a:rPr>
              <a:t>ire</a:t>
            </a:r>
          </a:p>
          <a:p>
            <a:pPr>
              <a:lnSpc>
                <a:spcPct val="100000"/>
              </a:lnSpc>
              <a:spcBef>
                <a:spcPts val="90"/>
              </a:spcBef>
              <a:buFont typeface="Wingdings" panose="05000000000000000000" pitchFamily="2" charset="2"/>
              <a:buChar char="§"/>
            </a:pPr>
            <a:r>
              <a:rPr lang="en-US" dirty="0">
                <a:latin typeface="Calibri" panose="020F0502020204030204" pitchFamily="34" charset="0"/>
                <a:ea typeface="Wingdings" panose="05000000000000000000" pitchFamily="2" charset="2"/>
                <a:cs typeface="Times New Roman" panose="02020603050405020304" pitchFamily="18" charset="0"/>
              </a:rPr>
              <a:t>P</a:t>
            </a:r>
            <a:r>
              <a:rPr lang="en-US" spc="-10" dirty="0">
                <a:latin typeface="Calibri" panose="020F0502020204030204" pitchFamily="34" charset="0"/>
                <a:ea typeface="Wingdings" panose="05000000000000000000" pitchFamily="2" charset="2"/>
                <a:cs typeface="Times New Roman" panose="02020603050405020304" pitchFamily="18" charset="0"/>
              </a:rPr>
              <a:t>e</a:t>
            </a:r>
            <a:r>
              <a:rPr lang="en-US" spc="5" dirty="0">
                <a:latin typeface="Calibri" panose="020F0502020204030204" pitchFamily="34" charset="0"/>
                <a:ea typeface="Wingdings" panose="05000000000000000000" pitchFamily="2" charset="2"/>
                <a:cs typeface="Times New Roman" panose="02020603050405020304" pitchFamily="18" charset="0"/>
              </a:rPr>
              <a:t>o</a:t>
            </a:r>
            <a:r>
              <a:rPr lang="en-US" spc="-5" dirty="0">
                <a:latin typeface="Calibri" panose="020F0502020204030204" pitchFamily="34" charset="0"/>
                <a:ea typeface="Wingdings" panose="05000000000000000000" pitchFamily="2" charset="2"/>
                <a:cs typeface="Times New Roman" panose="02020603050405020304" pitchFamily="18" charset="0"/>
              </a:rPr>
              <a:t>p</a:t>
            </a:r>
            <a:r>
              <a:rPr lang="en-US" dirty="0">
                <a:latin typeface="Calibri" panose="020F0502020204030204" pitchFamily="34" charset="0"/>
                <a:ea typeface="Wingdings" panose="05000000000000000000" pitchFamily="2" charset="2"/>
                <a:cs typeface="Times New Roman" panose="02020603050405020304" pitchFamily="18" charset="0"/>
              </a:rPr>
              <a:t>le </a:t>
            </a:r>
            <a:r>
              <a:rPr lang="en-US" spc="-10" dirty="0">
                <a:latin typeface="Calibri" panose="020F0502020204030204" pitchFamily="34" charset="0"/>
                <a:ea typeface="Wingdings" panose="05000000000000000000" pitchFamily="2" charset="2"/>
                <a:cs typeface="Times New Roman" panose="02020603050405020304" pitchFamily="18" charset="0"/>
              </a:rPr>
              <a:t>t</a:t>
            </a:r>
            <a:r>
              <a:rPr lang="en-US" dirty="0">
                <a:latin typeface="Calibri" panose="020F0502020204030204" pitchFamily="34" charset="0"/>
                <a:ea typeface="Wingdings" panose="05000000000000000000" pitchFamily="2" charset="2"/>
                <a:cs typeface="Times New Roman" panose="02020603050405020304" pitchFamily="18" charset="0"/>
              </a:rPr>
              <a:t>o</a:t>
            </a:r>
            <a:r>
              <a:rPr lang="en-US" spc="-5" dirty="0">
                <a:latin typeface="Calibri" panose="020F0502020204030204" pitchFamily="34" charset="0"/>
                <a:ea typeface="Wingdings" panose="05000000000000000000" pitchFamily="2" charset="2"/>
                <a:cs typeface="Times New Roman" panose="02020603050405020304" pitchFamily="18" charset="0"/>
              </a:rPr>
              <a:t> </a:t>
            </a:r>
            <a:r>
              <a:rPr lang="en-US" dirty="0">
                <a:latin typeface="Calibri" panose="020F0502020204030204" pitchFamily="34" charset="0"/>
                <a:ea typeface="Wingdings" panose="05000000000000000000" pitchFamily="2" charset="2"/>
                <a:cs typeface="Times New Roman" panose="02020603050405020304" pitchFamily="18" charset="0"/>
              </a:rPr>
              <a:t>carry</a:t>
            </a:r>
            <a:r>
              <a:rPr lang="en-US" spc="-10" dirty="0">
                <a:latin typeface="Calibri" panose="020F0502020204030204" pitchFamily="34" charset="0"/>
                <a:ea typeface="Wingdings" panose="05000000000000000000" pitchFamily="2" charset="2"/>
                <a:cs typeface="Times New Roman" panose="02020603050405020304" pitchFamily="18" charset="0"/>
              </a:rPr>
              <a:t> </a:t>
            </a:r>
            <a:r>
              <a:rPr lang="en-US" spc="5" dirty="0">
                <a:latin typeface="Calibri" panose="020F0502020204030204" pitchFamily="34" charset="0"/>
                <a:ea typeface="Wingdings" panose="05000000000000000000" pitchFamily="2" charset="2"/>
                <a:cs typeface="Times New Roman" panose="02020603050405020304" pitchFamily="18" charset="0"/>
              </a:rPr>
              <a:t>o</a:t>
            </a:r>
            <a:r>
              <a:rPr lang="en-US" spc="-5" dirty="0">
                <a:latin typeface="Calibri" panose="020F0502020204030204" pitchFamily="34" charset="0"/>
                <a:ea typeface="Wingdings" panose="05000000000000000000" pitchFamily="2" charset="2"/>
                <a:cs typeface="Times New Roman" panose="02020603050405020304" pitchFamily="18" charset="0"/>
              </a:rPr>
              <a:t>u</a:t>
            </a:r>
            <a:r>
              <a:rPr lang="en-US" dirty="0">
                <a:latin typeface="Calibri" panose="020F0502020204030204" pitchFamily="34" charset="0"/>
                <a:ea typeface="Wingdings" panose="05000000000000000000" pitchFamily="2" charset="2"/>
                <a:cs typeface="Times New Roman" panose="02020603050405020304" pitchFamily="18" charset="0"/>
              </a:rPr>
              <a:t>t</a:t>
            </a:r>
            <a:r>
              <a:rPr lang="en-US" spc="-10" dirty="0">
                <a:latin typeface="Calibri" panose="020F0502020204030204" pitchFamily="34" charset="0"/>
                <a:ea typeface="Wingdings" panose="05000000000000000000" pitchFamily="2" charset="2"/>
                <a:cs typeface="Times New Roman" panose="02020603050405020304" pitchFamily="18" charset="0"/>
              </a:rPr>
              <a:t> </a:t>
            </a:r>
            <a:r>
              <a:rPr lang="en-US" dirty="0">
                <a:latin typeface="Calibri" panose="020F0502020204030204" pitchFamily="34" charset="0"/>
                <a:ea typeface="Wingdings" panose="05000000000000000000" pitchFamily="2" charset="2"/>
                <a:cs typeface="Times New Roman" panose="02020603050405020304" pitchFamily="18" charset="0"/>
              </a:rPr>
              <a:t>fra</a:t>
            </a:r>
            <a:r>
              <a:rPr lang="en-US" spc="-5" dirty="0">
                <a:latin typeface="Calibri" panose="020F0502020204030204" pitchFamily="34" charset="0"/>
                <a:ea typeface="Wingdings" panose="05000000000000000000" pitchFamily="2" charset="2"/>
                <a:cs typeface="Times New Roman" panose="02020603050405020304" pitchFamily="18" charset="0"/>
              </a:rPr>
              <a:t>u</a:t>
            </a:r>
            <a:r>
              <a:rPr lang="en-US" dirty="0">
                <a:latin typeface="Calibri" panose="020F0502020204030204" pitchFamily="34" charset="0"/>
                <a:ea typeface="Wingdings" panose="05000000000000000000" pitchFamily="2" charset="2"/>
                <a:cs typeface="Times New Roman" panose="02020603050405020304" pitchFamily="18" charset="0"/>
              </a:rPr>
              <a:t>d</a:t>
            </a:r>
          </a:p>
          <a:p>
            <a:pPr>
              <a:lnSpc>
                <a:spcPct val="100000"/>
              </a:lnSpc>
              <a:spcBef>
                <a:spcPts val="90"/>
              </a:spcBef>
              <a:buFont typeface="Wingdings" panose="05000000000000000000" pitchFamily="2" charset="2"/>
              <a:buChar char="§"/>
            </a:pPr>
            <a:r>
              <a:rPr lang="en-US" dirty="0">
                <a:latin typeface="Calibri" panose="020F0502020204030204" pitchFamily="34" charset="0"/>
                <a:ea typeface="Wingdings" panose="05000000000000000000" pitchFamily="2" charset="2"/>
                <a:cs typeface="Times New Roman" panose="02020603050405020304" pitchFamily="18" charset="0"/>
              </a:rPr>
              <a:t>I</a:t>
            </a:r>
            <a:r>
              <a:rPr lang="en-US" spc="-10" dirty="0">
                <a:latin typeface="Calibri" panose="020F0502020204030204" pitchFamily="34" charset="0"/>
                <a:ea typeface="Wingdings" panose="05000000000000000000" pitchFamily="2" charset="2"/>
                <a:cs typeface="Times New Roman" panose="02020603050405020304" pitchFamily="18" charset="0"/>
              </a:rPr>
              <a:t>n</a:t>
            </a:r>
            <a:r>
              <a:rPr lang="en-US" dirty="0">
                <a:latin typeface="Calibri" panose="020F0502020204030204" pitchFamily="34" charset="0"/>
                <a:ea typeface="Wingdings" panose="05000000000000000000" pitchFamily="2" charset="2"/>
                <a:cs typeface="Times New Roman" panose="02020603050405020304" pitchFamily="18" charset="0"/>
              </a:rPr>
              <a:t>te</a:t>
            </a:r>
            <a:r>
              <a:rPr lang="en-US" spc="-5" dirty="0">
                <a:latin typeface="Calibri" panose="020F0502020204030204" pitchFamily="34" charset="0"/>
                <a:ea typeface="Wingdings" panose="05000000000000000000" pitchFamily="2" charset="2"/>
                <a:cs typeface="Times New Roman" panose="02020603050405020304" pitchFamily="18" charset="0"/>
              </a:rPr>
              <a:t>n</a:t>
            </a:r>
            <a:r>
              <a:rPr lang="en-US" dirty="0">
                <a:latin typeface="Calibri" panose="020F0502020204030204" pitchFamily="34" charset="0"/>
                <a:ea typeface="Wingdings" panose="05000000000000000000" pitchFamily="2" charset="2"/>
                <a:cs typeface="Times New Roman" panose="02020603050405020304" pitchFamily="18" charset="0"/>
              </a:rPr>
              <a:t>t </a:t>
            </a:r>
            <a:r>
              <a:rPr lang="en-US" spc="-10" dirty="0">
                <a:latin typeface="Calibri" panose="020F0502020204030204" pitchFamily="34" charset="0"/>
                <a:ea typeface="Wingdings" panose="05000000000000000000" pitchFamily="2" charset="2"/>
                <a:cs typeface="Times New Roman" panose="02020603050405020304" pitchFamily="18" charset="0"/>
              </a:rPr>
              <a:t>t</a:t>
            </a:r>
            <a:r>
              <a:rPr lang="en-US" dirty="0">
                <a:latin typeface="Calibri" panose="020F0502020204030204" pitchFamily="34" charset="0"/>
                <a:ea typeface="Wingdings" panose="05000000000000000000" pitchFamily="2" charset="2"/>
                <a:cs typeface="Times New Roman" panose="02020603050405020304" pitchFamily="18" charset="0"/>
              </a:rPr>
              <a:t>o</a:t>
            </a:r>
            <a:r>
              <a:rPr lang="en-US" spc="5" dirty="0">
                <a:latin typeface="Calibri" panose="020F0502020204030204" pitchFamily="34" charset="0"/>
                <a:ea typeface="Wingdings" panose="05000000000000000000" pitchFamily="2" charset="2"/>
                <a:cs typeface="Times New Roman" panose="02020603050405020304" pitchFamily="18" charset="0"/>
              </a:rPr>
              <a:t> </a:t>
            </a:r>
            <a:r>
              <a:rPr lang="en-US" spc="-10" dirty="0">
                <a:latin typeface="Calibri" panose="020F0502020204030204" pitchFamily="34" charset="0"/>
                <a:ea typeface="Wingdings" panose="05000000000000000000" pitchFamily="2" charset="2"/>
                <a:cs typeface="Times New Roman" panose="02020603050405020304" pitchFamily="18" charset="0"/>
              </a:rPr>
              <a:t>co</a:t>
            </a:r>
            <a:r>
              <a:rPr lang="en-US" dirty="0">
                <a:latin typeface="Calibri" panose="020F0502020204030204" pitchFamily="34" charset="0"/>
                <a:ea typeface="Wingdings" panose="05000000000000000000" pitchFamily="2" charset="2"/>
                <a:cs typeface="Times New Roman" panose="02020603050405020304" pitchFamily="18" charset="0"/>
              </a:rPr>
              <a:t>mm</a:t>
            </a:r>
            <a:r>
              <a:rPr lang="en-US" spc="-15" dirty="0">
                <a:latin typeface="Calibri" panose="020F0502020204030204" pitchFamily="34" charset="0"/>
                <a:ea typeface="Wingdings" panose="05000000000000000000" pitchFamily="2" charset="2"/>
                <a:cs typeface="Times New Roman" panose="02020603050405020304" pitchFamily="18" charset="0"/>
              </a:rPr>
              <a:t>i</a:t>
            </a:r>
            <a:r>
              <a:rPr lang="en-US" dirty="0">
                <a:latin typeface="Calibri" panose="020F0502020204030204" pitchFamily="34" charset="0"/>
                <a:ea typeface="Wingdings" panose="05000000000000000000" pitchFamily="2" charset="2"/>
                <a:cs typeface="Times New Roman" panose="02020603050405020304" pitchFamily="18" charset="0"/>
              </a:rPr>
              <a:t>t t</a:t>
            </a:r>
            <a:r>
              <a:rPr lang="en-US" spc="-15" dirty="0">
                <a:latin typeface="Calibri" panose="020F0502020204030204" pitchFamily="34" charset="0"/>
                <a:ea typeface="Wingdings" panose="05000000000000000000" pitchFamily="2" charset="2"/>
                <a:cs typeface="Times New Roman" panose="02020603050405020304" pitchFamily="18" charset="0"/>
              </a:rPr>
              <a:t>h</a:t>
            </a:r>
            <a:r>
              <a:rPr lang="en-US" dirty="0">
                <a:latin typeface="Calibri" panose="020F0502020204030204" pitchFamily="34" charset="0"/>
                <a:ea typeface="Wingdings" panose="05000000000000000000" pitchFamily="2" charset="2"/>
                <a:cs typeface="Times New Roman" panose="02020603050405020304" pitchFamily="18" charset="0"/>
              </a:rPr>
              <a:t>e fra</a:t>
            </a:r>
            <a:r>
              <a:rPr lang="en-US" spc="-10" dirty="0">
                <a:latin typeface="Calibri" panose="020F0502020204030204" pitchFamily="34" charset="0"/>
                <a:ea typeface="Wingdings" panose="05000000000000000000" pitchFamily="2" charset="2"/>
                <a:cs typeface="Times New Roman" panose="02020603050405020304" pitchFamily="18" charset="0"/>
              </a:rPr>
              <a:t>u</a:t>
            </a:r>
            <a:r>
              <a:rPr lang="en-US" dirty="0">
                <a:latin typeface="Calibri" panose="020F0502020204030204" pitchFamily="34" charset="0"/>
                <a:ea typeface="Wingdings" panose="05000000000000000000" pitchFamily="2" charset="2"/>
                <a:cs typeface="Times New Roman" panose="02020603050405020304" pitchFamily="18" charset="0"/>
              </a:rPr>
              <a:t>d</a:t>
            </a:r>
          </a:p>
          <a:p>
            <a:pPr>
              <a:lnSpc>
                <a:spcPct val="100000"/>
              </a:lnSpc>
              <a:spcBef>
                <a:spcPts val="90"/>
              </a:spcBef>
              <a:buFont typeface="Wingdings" panose="05000000000000000000" pitchFamily="2" charset="2"/>
              <a:buChar char="§"/>
            </a:pPr>
            <a:r>
              <a:rPr lang="en-US" dirty="0">
                <a:latin typeface="Calibri" panose="020F0502020204030204" pitchFamily="34" charset="0"/>
                <a:ea typeface="Wingdings" panose="05000000000000000000" pitchFamily="2" charset="2"/>
                <a:cs typeface="Times New Roman" panose="02020603050405020304" pitchFamily="18" charset="0"/>
              </a:rPr>
              <a:t>Op</a:t>
            </a:r>
            <a:r>
              <a:rPr lang="en-US" spc="-10" dirty="0">
                <a:latin typeface="Calibri" panose="020F0502020204030204" pitchFamily="34" charset="0"/>
                <a:ea typeface="Wingdings" panose="05000000000000000000" pitchFamily="2" charset="2"/>
                <a:cs typeface="Times New Roman" panose="02020603050405020304" pitchFamily="18" charset="0"/>
              </a:rPr>
              <a:t>p</a:t>
            </a:r>
            <a:r>
              <a:rPr lang="en-US" spc="5" dirty="0">
                <a:latin typeface="Calibri" panose="020F0502020204030204" pitchFamily="34" charset="0"/>
                <a:ea typeface="Wingdings" panose="05000000000000000000" pitchFamily="2" charset="2"/>
                <a:cs typeface="Times New Roman" panose="02020603050405020304" pitchFamily="18" charset="0"/>
              </a:rPr>
              <a:t>o</a:t>
            </a:r>
            <a:r>
              <a:rPr lang="en-US" dirty="0">
                <a:latin typeface="Calibri" panose="020F0502020204030204" pitchFamily="34" charset="0"/>
                <a:ea typeface="Wingdings" panose="05000000000000000000" pitchFamily="2" charset="2"/>
                <a:cs typeface="Times New Roman" panose="02020603050405020304" pitchFamily="18" charset="0"/>
              </a:rPr>
              <a:t>rtu</a:t>
            </a:r>
            <a:r>
              <a:rPr lang="en-US" spc="-10" dirty="0">
                <a:latin typeface="Calibri" panose="020F0502020204030204" pitchFamily="34" charset="0"/>
                <a:ea typeface="Wingdings" panose="05000000000000000000" pitchFamily="2" charset="2"/>
                <a:cs typeface="Times New Roman" panose="02020603050405020304" pitchFamily="18" charset="0"/>
              </a:rPr>
              <a:t>n</a:t>
            </a:r>
            <a:r>
              <a:rPr lang="en-US" dirty="0">
                <a:latin typeface="Calibri" panose="020F0502020204030204" pitchFamily="34" charset="0"/>
                <a:ea typeface="Wingdings" panose="05000000000000000000" pitchFamily="2" charset="2"/>
                <a:cs typeface="Times New Roman" panose="02020603050405020304" pitchFamily="18" charset="0"/>
              </a:rPr>
              <a:t>ity</a:t>
            </a:r>
          </a:p>
          <a:p>
            <a:pPr marL="0" indent="0">
              <a:lnSpc>
                <a:spcPct val="100000"/>
              </a:lnSpc>
              <a:spcBef>
                <a:spcPts val="0"/>
              </a:spcBef>
              <a:buSzPts val="1300"/>
              <a:buNone/>
              <a:tabLst>
                <a:tab pos="1244600" algn="l"/>
              </a:tabLst>
            </a:pPr>
            <a:r>
              <a:rPr lang="en-US" b="1" spc="20" dirty="0">
                <a:ln w="9525">
                  <a:noFill/>
                  <a:prstDash val="solid"/>
                </a:ln>
                <a:latin typeface="Calibri" panose="020F0502020204030204" pitchFamily="34" charset="0"/>
                <a:ea typeface="+mj-ea"/>
                <a:cs typeface="+mj-cs"/>
              </a:rPr>
              <a:t>Types of Fraud</a:t>
            </a:r>
          </a:p>
          <a:p>
            <a:pPr marL="0" indent="0">
              <a:lnSpc>
                <a:spcPct val="100000"/>
              </a:lnSpc>
              <a:spcBef>
                <a:spcPts val="0"/>
              </a:spcBef>
              <a:buSzPts val="1300"/>
              <a:buNone/>
              <a:tabLst>
                <a:tab pos="1244600" algn="l"/>
              </a:tabLst>
            </a:pPr>
            <a:r>
              <a:rPr lang="en-US" dirty="0">
                <a:latin typeface="Calibri" panose="020F0502020204030204" pitchFamily="34" charset="0"/>
                <a:ea typeface="Calibri" panose="020F0502020204030204" pitchFamily="34" charset="0"/>
                <a:cs typeface="Times New Roman" panose="02020603050405020304" pitchFamily="18" charset="0"/>
              </a:rPr>
              <a:t>F</a:t>
            </a:r>
            <a:r>
              <a:rPr lang="en-US" spc="-5" dirty="0">
                <a:latin typeface="Calibri" panose="020F0502020204030204" pitchFamily="34" charset="0"/>
                <a:ea typeface="Calibri" panose="020F0502020204030204" pitchFamily="34" charset="0"/>
                <a:cs typeface="Times New Roman" panose="02020603050405020304" pitchFamily="18" charset="0"/>
              </a:rPr>
              <a:t>r</a:t>
            </a:r>
            <a:r>
              <a:rPr lang="en-US" dirty="0">
                <a:latin typeface="Calibri" panose="020F0502020204030204" pitchFamily="34" charset="0"/>
                <a:ea typeface="Calibri" panose="020F0502020204030204" pitchFamily="34" charset="0"/>
                <a:cs typeface="Times New Roman" panose="02020603050405020304" pitchFamily="18" charset="0"/>
              </a:rPr>
              <a:t>a</a:t>
            </a:r>
            <a:r>
              <a:rPr lang="en-US" spc="-5" dirty="0">
                <a:latin typeface="Calibri" panose="020F0502020204030204" pitchFamily="34" charset="0"/>
                <a:ea typeface="Calibri" panose="020F0502020204030204" pitchFamily="34" charset="0"/>
                <a:cs typeface="Times New Roman" panose="02020603050405020304" pitchFamily="18" charset="0"/>
              </a:rPr>
              <a:t>ud</a:t>
            </a:r>
            <a:r>
              <a:rPr lang="en-US" dirty="0">
                <a:latin typeface="Calibri" panose="020F0502020204030204" pitchFamily="34" charset="0"/>
                <a:ea typeface="Calibri" panose="020F0502020204030204" pitchFamily="34" charset="0"/>
                <a:cs typeface="Times New Roman" panose="02020603050405020304" pitchFamily="18" charset="0"/>
              </a:rPr>
              <a:t>s</a:t>
            </a:r>
            <a:r>
              <a:rPr lang="en-US" spc="-10"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can</a:t>
            </a:r>
            <a:r>
              <a:rPr lang="en-US" spc="-15" dirty="0">
                <a:latin typeface="Calibri" panose="020F0502020204030204" pitchFamily="34" charset="0"/>
                <a:ea typeface="Calibri" panose="020F0502020204030204" pitchFamily="34" charset="0"/>
                <a:cs typeface="Times New Roman" panose="02020603050405020304" pitchFamily="18" charset="0"/>
              </a:rPr>
              <a:t> </a:t>
            </a:r>
            <a:r>
              <a:rPr lang="en-US" spc="-5" dirty="0">
                <a:latin typeface="Calibri" panose="020F0502020204030204" pitchFamily="34" charset="0"/>
                <a:ea typeface="Calibri" panose="020F0502020204030204" pitchFamily="34" charset="0"/>
                <a:cs typeface="Times New Roman" panose="02020603050405020304" pitchFamily="18" charset="0"/>
              </a:rPr>
              <a:t>b</a:t>
            </a:r>
            <a:r>
              <a:rPr lang="en-US" dirty="0">
                <a:latin typeface="Calibri" panose="020F0502020204030204" pitchFamily="34" charset="0"/>
                <a:ea typeface="Calibri" panose="020F0502020204030204" pitchFamily="34" charset="0"/>
                <a:cs typeface="Times New Roman" panose="02020603050405020304" pitchFamily="18" charset="0"/>
              </a:rPr>
              <a:t>e</a:t>
            </a:r>
            <a:r>
              <a:rPr lang="en-US" spc="-20"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c</a:t>
            </a:r>
            <a:r>
              <a:rPr lang="en-US" spc="-15" dirty="0">
                <a:latin typeface="Calibri" panose="020F0502020204030204" pitchFamily="34" charset="0"/>
                <a:ea typeface="Calibri" panose="020F0502020204030204" pitchFamily="34" charset="0"/>
                <a:cs typeface="Times New Roman" panose="02020603050405020304" pitchFamily="18" charset="0"/>
              </a:rPr>
              <a:t>a</a:t>
            </a:r>
            <a:r>
              <a:rPr lang="en-US" dirty="0">
                <a:latin typeface="Calibri" panose="020F0502020204030204" pitchFamily="34" charset="0"/>
                <a:ea typeface="Calibri" panose="020F0502020204030204" pitchFamily="34" charset="0"/>
                <a:cs typeface="Times New Roman" panose="02020603050405020304" pitchFamily="18" charset="0"/>
              </a:rPr>
              <a:t>te</a:t>
            </a:r>
            <a:r>
              <a:rPr lang="en-US" spc="-20" dirty="0">
                <a:latin typeface="Calibri" panose="020F0502020204030204" pitchFamily="34" charset="0"/>
                <a:ea typeface="Calibri" panose="020F0502020204030204" pitchFamily="34" charset="0"/>
                <a:cs typeface="Times New Roman" panose="02020603050405020304" pitchFamily="18" charset="0"/>
              </a:rPr>
              <a:t>g</a:t>
            </a:r>
            <a:r>
              <a:rPr lang="en-US" spc="5" dirty="0">
                <a:latin typeface="Calibri" panose="020F0502020204030204" pitchFamily="34" charset="0"/>
                <a:ea typeface="Calibri" panose="020F0502020204030204" pitchFamily="34" charset="0"/>
                <a:cs typeface="Times New Roman" panose="02020603050405020304" pitchFamily="18" charset="0"/>
              </a:rPr>
              <a:t>o</a:t>
            </a:r>
            <a:r>
              <a:rPr lang="en-US" dirty="0">
                <a:latin typeface="Calibri" panose="020F0502020204030204" pitchFamily="34" charset="0"/>
                <a:ea typeface="Calibri" panose="020F0502020204030204" pitchFamily="34" charset="0"/>
                <a:cs typeface="Times New Roman" panose="02020603050405020304" pitchFamily="18" charset="0"/>
              </a:rPr>
              <a:t>ri</a:t>
            </a:r>
            <a:r>
              <a:rPr lang="en-US" spc="-10" dirty="0">
                <a:latin typeface="Calibri" panose="020F0502020204030204" pitchFamily="34" charset="0"/>
                <a:ea typeface="Calibri" panose="020F0502020204030204" pitchFamily="34" charset="0"/>
                <a:cs typeface="Times New Roman" panose="02020603050405020304" pitchFamily="18" charset="0"/>
              </a:rPr>
              <a:t>z</a:t>
            </a:r>
            <a:r>
              <a:rPr lang="en-US" dirty="0">
                <a:latin typeface="Calibri" panose="020F0502020204030204" pitchFamily="34" charset="0"/>
                <a:ea typeface="Calibri" panose="020F0502020204030204" pitchFamily="34" charset="0"/>
                <a:cs typeface="Times New Roman" panose="02020603050405020304" pitchFamily="18" charset="0"/>
              </a:rPr>
              <a:t>ed</a:t>
            </a:r>
            <a:r>
              <a:rPr lang="en-US" spc="-25" dirty="0">
                <a:latin typeface="Calibri" panose="020F0502020204030204" pitchFamily="34" charset="0"/>
                <a:ea typeface="Calibri" panose="020F0502020204030204" pitchFamily="34" charset="0"/>
                <a:cs typeface="Times New Roman" panose="02020603050405020304" pitchFamily="18" charset="0"/>
              </a:rPr>
              <a:t> </a:t>
            </a:r>
            <a:r>
              <a:rPr lang="en-US" spc="-5" dirty="0">
                <a:latin typeface="Calibri" panose="020F0502020204030204" pitchFamily="34" charset="0"/>
                <a:ea typeface="Calibri" panose="020F0502020204030204" pitchFamily="34" charset="0"/>
                <a:cs typeface="Times New Roman" panose="02020603050405020304" pitchFamily="18" charset="0"/>
              </a:rPr>
              <a:t>b</a:t>
            </a:r>
            <a:r>
              <a:rPr lang="en-US" dirty="0">
                <a:latin typeface="Calibri" panose="020F0502020204030204" pitchFamily="34" charset="0"/>
                <a:ea typeface="Calibri" panose="020F0502020204030204" pitchFamily="34" charset="0"/>
                <a:cs typeface="Times New Roman" panose="02020603050405020304" pitchFamily="18" charset="0"/>
              </a:rPr>
              <a:t>y</a:t>
            </a:r>
            <a:r>
              <a:rPr lang="en-US" spc="-10"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the</a:t>
            </a:r>
            <a:r>
              <a:rPr lang="en-US" spc="-20" dirty="0">
                <a:latin typeface="Calibri" panose="020F0502020204030204" pitchFamily="34" charset="0"/>
                <a:ea typeface="Calibri" panose="020F0502020204030204" pitchFamily="34" charset="0"/>
                <a:cs typeface="Times New Roman" panose="02020603050405020304" pitchFamily="18" charset="0"/>
              </a:rPr>
              <a:t> </a:t>
            </a:r>
            <a:r>
              <a:rPr lang="en-US" spc="-10" dirty="0">
                <a:latin typeface="Calibri" panose="020F0502020204030204" pitchFamily="34" charset="0"/>
                <a:ea typeface="Calibri" panose="020F0502020204030204" pitchFamily="34" charset="0"/>
                <a:cs typeface="Times New Roman" panose="02020603050405020304" pitchFamily="18" charset="0"/>
              </a:rPr>
              <a:t>t</a:t>
            </a:r>
            <a:r>
              <a:rPr lang="en-US" dirty="0">
                <a:latin typeface="Calibri" panose="020F0502020204030204" pitchFamily="34" charset="0"/>
                <a:ea typeface="Calibri" panose="020F0502020204030204" pitchFamily="34" charset="0"/>
                <a:cs typeface="Times New Roman" panose="02020603050405020304" pitchFamily="18" charset="0"/>
              </a:rPr>
              <a:t>y</a:t>
            </a:r>
            <a:r>
              <a:rPr lang="en-US" spc="-5" dirty="0">
                <a:latin typeface="Calibri" panose="020F0502020204030204" pitchFamily="34" charset="0"/>
                <a:ea typeface="Calibri" panose="020F0502020204030204" pitchFamily="34" charset="0"/>
                <a:cs typeface="Times New Roman" panose="02020603050405020304" pitchFamily="18" charset="0"/>
              </a:rPr>
              <a:t>p</a:t>
            </a:r>
            <a:r>
              <a:rPr lang="en-US" dirty="0">
                <a:latin typeface="Calibri" panose="020F0502020204030204" pitchFamily="34" charset="0"/>
                <a:ea typeface="Calibri" panose="020F0502020204030204" pitchFamily="34" charset="0"/>
                <a:cs typeface="Times New Roman" panose="02020603050405020304" pitchFamily="18" charset="0"/>
              </a:rPr>
              <a:t>e</a:t>
            </a:r>
            <a:r>
              <a:rPr lang="en-US" spc="-20" dirty="0">
                <a:latin typeface="Calibri" panose="020F0502020204030204" pitchFamily="34" charset="0"/>
                <a:ea typeface="Calibri" panose="020F0502020204030204" pitchFamily="34" charset="0"/>
                <a:cs typeface="Times New Roman" panose="02020603050405020304" pitchFamily="18" charset="0"/>
              </a:rPr>
              <a:t> </a:t>
            </a:r>
            <a:r>
              <a:rPr lang="en-US" spc="5" dirty="0">
                <a:latin typeface="Calibri" panose="020F0502020204030204" pitchFamily="34" charset="0"/>
                <a:ea typeface="Calibri" panose="020F0502020204030204" pitchFamily="34" charset="0"/>
                <a:cs typeface="Times New Roman" panose="02020603050405020304" pitchFamily="18" charset="0"/>
              </a:rPr>
              <a:t>o</a:t>
            </a:r>
            <a:r>
              <a:rPr lang="en-US" dirty="0">
                <a:latin typeface="Calibri" panose="020F0502020204030204" pitchFamily="34" charset="0"/>
                <a:ea typeface="Calibri" panose="020F0502020204030204" pitchFamily="34" charset="0"/>
                <a:cs typeface="Times New Roman" panose="02020603050405020304" pitchFamily="18" charset="0"/>
              </a:rPr>
              <a:t>f</a:t>
            </a:r>
            <a:r>
              <a:rPr lang="en-US" spc="-35"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vict</a:t>
            </a:r>
            <a:r>
              <a:rPr lang="en-US" spc="-15" dirty="0">
                <a:latin typeface="Calibri" panose="020F0502020204030204" pitchFamily="34" charset="0"/>
                <a:ea typeface="Calibri" panose="020F0502020204030204" pitchFamily="34" charset="0"/>
                <a:cs typeface="Times New Roman" panose="02020603050405020304" pitchFamily="18" charset="0"/>
              </a:rPr>
              <a:t>i</a:t>
            </a:r>
            <a:r>
              <a:rPr lang="en-US" dirty="0">
                <a:latin typeface="Calibri" panose="020F0502020204030204" pitchFamily="34" charset="0"/>
                <a:ea typeface="Calibri" panose="020F0502020204030204" pitchFamily="34" charset="0"/>
                <a:cs typeface="Times New Roman" panose="02020603050405020304" pitchFamily="18" charset="0"/>
              </a:rPr>
              <a:t>m</a:t>
            </a:r>
            <a:r>
              <a:rPr lang="en-US" spc="-20"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i</a:t>
            </a:r>
            <a:r>
              <a:rPr lang="en-US" spc="-10" dirty="0">
                <a:latin typeface="Calibri" panose="020F0502020204030204" pitchFamily="34" charset="0"/>
                <a:ea typeface="Calibri" panose="020F0502020204030204" pitchFamily="34" charset="0"/>
                <a:cs typeface="Times New Roman" panose="02020603050405020304" pitchFamily="18" charset="0"/>
              </a:rPr>
              <a:t>nv</a:t>
            </a:r>
            <a:r>
              <a:rPr lang="en-US" spc="5" dirty="0">
                <a:latin typeface="Calibri" panose="020F0502020204030204" pitchFamily="34" charset="0"/>
                <a:ea typeface="Calibri" panose="020F0502020204030204" pitchFamily="34" charset="0"/>
                <a:cs typeface="Times New Roman" panose="02020603050405020304" pitchFamily="18" charset="0"/>
              </a:rPr>
              <a:t>o</a:t>
            </a:r>
            <a:r>
              <a:rPr lang="en-US" dirty="0">
                <a:latin typeface="Calibri" panose="020F0502020204030204" pitchFamily="34" charset="0"/>
                <a:ea typeface="Calibri" panose="020F0502020204030204" pitchFamily="34" charset="0"/>
                <a:cs typeface="Times New Roman" panose="02020603050405020304" pitchFamily="18" charset="0"/>
              </a:rPr>
              <a:t>l</a:t>
            </a:r>
            <a:r>
              <a:rPr lang="en-US" spc="-10" dirty="0">
                <a:latin typeface="Calibri" panose="020F0502020204030204" pitchFamily="34" charset="0"/>
                <a:ea typeface="Calibri" panose="020F0502020204030204" pitchFamily="34" charset="0"/>
                <a:cs typeface="Times New Roman" panose="02020603050405020304" pitchFamily="18" charset="0"/>
              </a:rPr>
              <a:t>v</a:t>
            </a:r>
            <a:r>
              <a:rPr lang="en-US" dirty="0">
                <a:latin typeface="Calibri" panose="020F0502020204030204" pitchFamily="34" charset="0"/>
                <a:ea typeface="Calibri" panose="020F0502020204030204" pitchFamily="34" charset="0"/>
                <a:cs typeface="Times New Roman" panose="02020603050405020304" pitchFamily="18" charset="0"/>
              </a:rPr>
              <a:t>ed.</a:t>
            </a:r>
            <a:r>
              <a:rPr lang="en-US" spc="-15"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The</a:t>
            </a:r>
            <a:r>
              <a:rPr lang="en-US" spc="-35"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m</a:t>
            </a:r>
            <a:r>
              <a:rPr lang="en-US" spc="5" dirty="0">
                <a:latin typeface="Calibri" panose="020F0502020204030204" pitchFamily="34" charset="0"/>
                <a:ea typeface="Calibri" panose="020F0502020204030204" pitchFamily="34" charset="0"/>
                <a:cs typeface="Times New Roman" panose="02020603050405020304" pitchFamily="18" charset="0"/>
              </a:rPr>
              <a:t>o</a:t>
            </a:r>
            <a:r>
              <a:rPr lang="en-US" spc="-15" dirty="0">
                <a:latin typeface="Calibri" panose="020F0502020204030204" pitchFamily="34" charset="0"/>
                <a:ea typeface="Calibri" panose="020F0502020204030204" pitchFamily="34" charset="0"/>
                <a:cs typeface="Times New Roman" panose="02020603050405020304" pitchFamily="18" charset="0"/>
              </a:rPr>
              <a:t>s</a:t>
            </a:r>
            <a:r>
              <a:rPr lang="en-US" dirty="0">
                <a:latin typeface="Calibri" panose="020F0502020204030204" pitchFamily="34" charset="0"/>
                <a:ea typeface="Calibri" panose="020F0502020204030204" pitchFamily="34" charset="0"/>
                <a:cs typeface="Times New Roman" panose="02020603050405020304" pitchFamily="18" charset="0"/>
              </a:rPr>
              <a:t>t</a:t>
            </a:r>
            <a:r>
              <a:rPr lang="en-US" spc="-20"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c</a:t>
            </a:r>
            <a:r>
              <a:rPr lang="en-US" spc="-5" dirty="0">
                <a:latin typeface="Calibri" panose="020F0502020204030204" pitchFamily="34" charset="0"/>
                <a:ea typeface="Calibri" panose="020F0502020204030204" pitchFamily="34" charset="0"/>
                <a:cs typeface="Times New Roman" panose="02020603050405020304" pitchFamily="18" charset="0"/>
              </a:rPr>
              <a:t>o</a:t>
            </a:r>
            <a:r>
              <a:rPr lang="en-US" spc="-10" dirty="0">
                <a:latin typeface="Calibri" panose="020F0502020204030204" pitchFamily="34" charset="0"/>
                <a:ea typeface="Calibri" panose="020F0502020204030204" pitchFamily="34" charset="0"/>
                <a:cs typeface="Times New Roman" panose="02020603050405020304" pitchFamily="18" charset="0"/>
              </a:rPr>
              <a:t>m</a:t>
            </a:r>
            <a:r>
              <a:rPr lang="en-US" dirty="0">
                <a:latin typeface="Calibri" panose="020F0502020204030204" pitchFamily="34" charset="0"/>
                <a:ea typeface="Calibri" panose="020F0502020204030204" pitchFamily="34" charset="0"/>
                <a:cs typeface="Times New Roman" panose="02020603050405020304" pitchFamily="18" charset="0"/>
              </a:rPr>
              <a:t>m</a:t>
            </a:r>
            <a:r>
              <a:rPr lang="en-US" spc="5" dirty="0">
                <a:latin typeface="Calibri" panose="020F0502020204030204" pitchFamily="34" charset="0"/>
                <a:ea typeface="Calibri" panose="020F0502020204030204" pitchFamily="34" charset="0"/>
                <a:cs typeface="Times New Roman" panose="02020603050405020304" pitchFamily="18" charset="0"/>
              </a:rPr>
              <a:t>o</a:t>
            </a:r>
            <a:r>
              <a:rPr lang="en-US" dirty="0">
                <a:latin typeface="Calibri" panose="020F0502020204030204" pitchFamily="34" charset="0"/>
                <a:ea typeface="Calibri" panose="020F0502020204030204" pitchFamily="34" charset="0"/>
                <a:cs typeface="Times New Roman" panose="02020603050405020304" pitchFamily="18" charset="0"/>
              </a:rPr>
              <a:t>n</a:t>
            </a:r>
            <a:r>
              <a:rPr lang="en-US" spc="-25" dirty="0">
                <a:latin typeface="Calibri" panose="020F0502020204030204" pitchFamily="34" charset="0"/>
                <a:ea typeface="Calibri" panose="020F0502020204030204" pitchFamily="34" charset="0"/>
                <a:cs typeface="Times New Roman" panose="02020603050405020304" pitchFamily="18" charset="0"/>
              </a:rPr>
              <a:t> </a:t>
            </a:r>
            <a:r>
              <a:rPr lang="en-US" spc="-5" dirty="0">
                <a:latin typeface="Calibri" panose="020F0502020204030204" pitchFamily="34" charset="0"/>
                <a:ea typeface="Calibri" panose="020F0502020204030204" pitchFamily="34" charset="0"/>
                <a:cs typeface="Times New Roman" panose="02020603050405020304" pitchFamily="18" charset="0"/>
              </a:rPr>
              <a:t>g</a:t>
            </a:r>
            <a:r>
              <a:rPr lang="en-US" dirty="0">
                <a:latin typeface="Calibri" panose="020F0502020204030204" pitchFamily="34" charset="0"/>
                <a:ea typeface="Calibri" panose="020F0502020204030204" pitchFamily="34" charset="0"/>
                <a:cs typeface="Times New Roman" panose="02020603050405020304" pitchFamily="18" charset="0"/>
              </a:rPr>
              <a:t>ro</a:t>
            </a:r>
            <a:r>
              <a:rPr lang="en-US" spc="-20" dirty="0">
                <a:latin typeface="Calibri" panose="020F0502020204030204" pitchFamily="34" charset="0"/>
                <a:ea typeface="Calibri" panose="020F0502020204030204" pitchFamily="34" charset="0"/>
                <a:cs typeface="Times New Roman" panose="02020603050405020304" pitchFamily="18" charset="0"/>
              </a:rPr>
              <a:t>u</a:t>
            </a:r>
            <a:r>
              <a:rPr lang="en-US" spc="-5" dirty="0">
                <a:latin typeface="Calibri" panose="020F0502020204030204" pitchFamily="34" charset="0"/>
                <a:ea typeface="Calibri" panose="020F0502020204030204" pitchFamily="34" charset="0"/>
                <a:cs typeface="Times New Roman" panose="02020603050405020304" pitchFamily="18" charset="0"/>
              </a:rPr>
              <a:t>p</a:t>
            </a:r>
            <a:r>
              <a:rPr lang="en-US" dirty="0">
                <a:latin typeface="Calibri" panose="020F0502020204030204" pitchFamily="34" charset="0"/>
                <a:ea typeface="Calibri" panose="020F0502020204030204" pitchFamily="34" charset="0"/>
                <a:cs typeface="Times New Roman" panose="02020603050405020304" pitchFamily="18" charset="0"/>
              </a:rPr>
              <a:t>s</a:t>
            </a:r>
            <a:r>
              <a:rPr lang="en-US" spc="-10" dirty="0">
                <a:latin typeface="Calibri" panose="020F0502020204030204" pitchFamily="34" charset="0"/>
                <a:ea typeface="Calibri" panose="020F0502020204030204" pitchFamily="34" charset="0"/>
                <a:cs typeface="Times New Roman" panose="02020603050405020304" pitchFamily="18" charset="0"/>
              </a:rPr>
              <a:t> </a:t>
            </a:r>
            <a:r>
              <a:rPr lang="en-US" spc="5" dirty="0">
                <a:latin typeface="Calibri" panose="020F0502020204030204" pitchFamily="34" charset="0"/>
                <a:ea typeface="Calibri" panose="020F0502020204030204" pitchFamily="34" charset="0"/>
                <a:cs typeface="Times New Roman" panose="02020603050405020304" pitchFamily="18" charset="0"/>
              </a:rPr>
              <a:t>o</a:t>
            </a:r>
            <a:r>
              <a:rPr lang="en-US" dirty="0">
                <a:latin typeface="Calibri" panose="020F0502020204030204" pitchFamily="34" charset="0"/>
                <a:ea typeface="Calibri" panose="020F0502020204030204" pitchFamily="34" charset="0"/>
                <a:cs typeface="Times New Roman" panose="02020603050405020304" pitchFamily="18" charset="0"/>
              </a:rPr>
              <a:t>f</a:t>
            </a:r>
            <a:r>
              <a:rPr lang="en-US" spc="-35"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vict</a:t>
            </a:r>
            <a:r>
              <a:rPr lang="en-US" spc="-15" dirty="0">
                <a:latin typeface="Calibri" panose="020F0502020204030204" pitchFamily="34" charset="0"/>
                <a:ea typeface="Calibri" panose="020F0502020204030204" pitchFamily="34" charset="0"/>
                <a:cs typeface="Times New Roman" panose="02020603050405020304" pitchFamily="18" charset="0"/>
              </a:rPr>
              <a:t>i</a:t>
            </a:r>
            <a:r>
              <a:rPr lang="en-US" dirty="0">
                <a:latin typeface="Calibri" panose="020F0502020204030204" pitchFamily="34" charset="0"/>
                <a:ea typeface="Calibri" panose="020F0502020204030204" pitchFamily="34" charset="0"/>
                <a:cs typeface="Times New Roman" panose="02020603050405020304" pitchFamily="18" charset="0"/>
              </a:rPr>
              <a:t>ms</a:t>
            </a:r>
            <a:r>
              <a:rPr lang="en-US" spc="-25"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en</a:t>
            </a:r>
            <a:r>
              <a:rPr lang="en-US" spc="-15" dirty="0">
                <a:latin typeface="Calibri" panose="020F0502020204030204" pitchFamily="34" charset="0"/>
                <a:ea typeface="Calibri" panose="020F0502020204030204" pitchFamily="34" charset="0"/>
                <a:cs typeface="Times New Roman" panose="02020603050405020304" pitchFamily="18" charset="0"/>
              </a:rPr>
              <a:t>c</a:t>
            </a:r>
            <a:r>
              <a:rPr lang="en-US" spc="5" dirty="0">
                <a:latin typeface="Calibri" panose="020F0502020204030204" pitchFamily="34" charset="0"/>
                <a:ea typeface="Calibri" panose="020F0502020204030204" pitchFamily="34" charset="0"/>
                <a:cs typeface="Times New Roman" panose="02020603050405020304" pitchFamily="18" charset="0"/>
              </a:rPr>
              <a:t>o</a:t>
            </a:r>
            <a:r>
              <a:rPr lang="en-US" spc="-5" dirty="0">
                <a:latin typeface="Calibri" panose="020F0502020204030204" pitchFamily="34" charset="0"/>
                <a:ea typeface="Calibri" panose="020F0502020204030204" pitchFamily="34" charset="0"/>
                <a:cs typeface="Times New Roman" panose="02020603050405020304" pitchFamily="18" charset="0"/>
              </a:rPr>
              <a:t>un</a:t>
            </a:r>
            <a:r>
              <a:rPr lang="en-US" dirty="0">
                <a:latin typeface="Calibri" panose="020F0502020204030204" pitchFamily="34" charset="0"/>
                <a:ea typeface="Calibri" panose="020F0502020204030204" pitchFamily="34" charset="0"/>
                <a:cs typeface="Times New Roman" panose="02020603050405020304" pitchFamily="18" charset="0"/>
              </a:rPr>
              <a:t>tered </a:t>
            </a:r>
            <a:r>
              <a:rPr lang="en-US" spc="-5" dirty="0">
                <a:latin typeface="Calibri" panose="020F0502020204030204" pitchFamily="34" charset="0"/>
                <a:ea typeface="Calibri" panose="020F0502020204030204" pitchFamily="34" charset="0"/>
                <a:cs typeface="Calibri" panose="020F0502020204030204" pitchFamily="34" charset="0"/>
              </a:rPr>
              <a:t>b</a:t>
            </a:r>
            <a:r>
              <a:rPr lang="en-US" dirty="0">
                <a:latin typeface="Calibri" panose="020F0502020204030204" pitchFamily="34" charset="0"/>
                <a:ea typeface="Calibri" panose="020F0502020204030204" pitchFamily="34" charset="0"/>
                <a:cs typeface="Calibri" panose="020F0502020204030204" pitchFamily="34" charset="0"/>
              </a:rPr>
              <a:t>y</a:t>
            </a:r>
            <a:r>
              <a:rPr lang="en-US" spc="40"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i</a:t>
            </a:r>
            <a:r>
              <a:rPr lang="en-US" spc="-10" dirty="0">
                <a:latin typeface="Calibri" panose="020F0502020204030204" pitchFamily="34" charset="0"/>
                <a:ea typeface="Calibri" panose="020F0502020204030204" pitchFamily="34" charset="0"/>
                <a:cs typeface="Calibri" panose="020F0502020204030204" pitchFamily="34" charset="0"/>
              </a:rPr>
              <a:t>n</a:t>
            </a:r>
            <a:r>
              <a:rPr lang="en-US" dirty="0">
                <a:latin typeface="Calibri" panose="020F0502020204030204" pitchFamily="34" charset="0"/>
                <a:ea typeface="Calibri" panose="020F0502020204030204" pitchFamily="34" charset="0"/>
                <a:cs typeface="Calibri" panose="020F0502020204030204" pitchFamily="34" charset="0"/>
              </a:rPr>
              <a:t>vesti</a:t>
            </a:r>
            <a:r>
              <a:rPr lang="en-US" spc="-10" dirty="0">
                <a:latin typeface="Calibri" panose="020F0502020204030204" pitchFamily="34" charset="0"/>
                <a:ea typeface="Calibri" panose="020F0502020204030204" pitchFamily="34" charset="0"/>
                <a:cs typeface="Calibri" panose="020F0502020204030204" pitchFamily="34" charset="0"/>
              </a:rPr>
              <a:t>g</a:t>
            </a:r>
            <a:r>
              <a:rPr lang="en-US" spc="-15" dirty="0">
                <a:latin typeface="Calibri" panose="020F0502020204030204" pitchFamily="34" charset="0"/>
                <a:ea typeface="Calibri" panose="020F0502020204030204" pitchFamily="34" charset="0"/>
                <a:cs typeface="Calibri" panose="020F0502020204030204" pitchFamily="34" charset="0"/>
              </a:rPr>
              <a:t>a</a:t>
            </a:r>
            <a:r>
              <a:rPr lang="en-US" dirty="0">
                <a:latin typeface="Calibri" panose="020F0502020204030204" pitchFamily="34" charset="0"/>
                <a:ea typeface="Calibri" panose="020F0502020204030204" pitchFamily="34" charset="0"/>
                <a:cs typeface="Calibri" panose="020F0502020204030204" pitchFamily="34" charset="0"/>
              </a:rPr>
              <a:t>t</a:t>
            </a:r>
            <a:r>
              <a:rPr lang="en-US" spc="5" dirty="0">
                <a:latin typeface="Calibri" panose="020F0502020204030204" pitchFamily="34" charset="0"/>
                <a:ea typeface="Calibri" panose="020F0502020204030204" pitchFamily="34" charset="0"/>
                <a:cs typeface="Calibri" panose="020F0502020204030204" pitchFamily="34" charset="0"/>
              </a:rPr>
              <a:t>o</a:t>
            </a:r>
            <a:r>
              <a:rPr lang="en-US" dirty="0">
                <a:latin typeface="Calibri" panose="020F0502020204030204" pitchFamily="34" charset="0"/>
                <a:ea typeface="Calibri" panose="020F0502020204030204" pitchFamily="34" charset="0"/>
                <a:cs typeface="Calibri" panose="020F0502020204030204" pitchFamily="34" charset="0"/>
              </a:rPr>
              <a:t>rs</a:t>
            </a:r>
            <a:r>
              <a:rPr lang="en-US" spc="35"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i</a:t>
            </a:r>
            <a:r>
              <a:rPr lang="en-US" spc="-10" dirty="0">
                <a:latin typeface="Calibri" panose="020F0502020204030204" pitchFamily="34" charset="0"/>
                <a:ea typeface="Calibri" panose="020F0502020204030204" pitchFamily="34" charset="0"/>
                <a:cs typeface="Calibri" panose="020F0502020204030204" pitchFamily="34" charset="0"/>
              </a:rPr>
              <a:t>n</a:t>
            </a:r>
            <a:r>
              <a:rPr lang="en-US" dirty="0">
                <a:latin typeface="Calibri" panose="020F0502020204030204" pitchFamily="34" charset="0"/>
                <a:ea typeface="Calibri" panose="020F0502020204030204" pitchFamily="34" charset="0"/>
                <a:cs typeface="Calibri" panose="020F0502020204030204" pitchFamily="34" charset="0"/>
              </a:rPr>
              <a:t>cl</a:t>
            </a:r>
            <a:r>
              <a:rPr lang="en-US" spc="-5" dirty="0">
                <a:latin typeface="Calibri" panose="020F0502020204030204" pitchFamily="34" charset="0"/>
                <a:ea typeface="Calibri" panose="020F0502020204030204" pitchFamily="34" charset="0"/>
                <a:cs typeface="Calibri" panose="020F0502020204030204" pitchFamily="34" charset="0"/>
              </a:rPr>
              <a:t>ud</a:t>
            </a:r>
            <a:r>
              <a:rPr lang="en-US" spc="-10" dirty="0">
                <a:latin typeface="Calibri" panose="020F0502020204030204" pitchFamily="34" charset="0"/>
                <a:ea typeface="Calibri" panose="020F0502020204030204" pitchFamily="34" charset="0"/>
                <a:cs typeface="Calibri" panose="020F0502020204030204" pitchFamily="34" charset="0"/>
              </a:rPr>
              <a:t>e</a:t>
            </a:r>
            <a:r>
              <a:rPr lang="en-US" dirty="0">
                <a:latin typeface="Calibri" panose="020F0502020204030204" pitchFamily="34" charset="0"/>
                <a:ea typeface="Calibri" panose="020F0502020204030204" pitchFamily="34" charset="0"/>
                <a:cs typeface="Calibri" panose="020F0502020204030204" pitchFamily="34" charset="0"/>
              </a:rPr>
              <a:t>:</a:t>
            </a:r>
            <a:r>
              <a:rPr lang="en-US" spc="40" dirty="0">
                <a:latin typeface="Calibri" panose="020F0502020204030204" pitchFamily="34" charset="0"/>
                <a:ea typeface="Calibri" panose="020F0502020204030204" pitchFamily="34" charset="0"/>
                <a:cs typeface="Calibri" panose="020F0502020204030204" pitchFamily="34" charset="0"/>
              </a:rPr>
              <a:t> </a:t>
            </a:r>
          </a:p>
          <a:p>
            <a:pPr>
              <a:lnSpc>
                <a:spcPct val="100000"/>
              </a:lnSpc>
              <a:spcBef>
                <a:spcPts val="0"/>
              </a:spcBef>
              <a:buSzPts val="1300"/>
              <a:buFont typeface="Wingdings" panose="05000000000000000000" pitchFamily="2" charset="2"/>
              <a:buChar char="q"/>
              <a:tabLst>
                <a:tab pos="1244600" algn="l"/>
              </a:tabLst>
            </a:pPr>
            <a:r>
              <a:rPr lang="en-US" dirty="0">
                <a:latin typeface="Calibri" panose="020F0502020204030204" pitchFamily="34" charset="0"/>
                <a:ea typeface="Calibri" panose="020F0502020204030204" pitchFamily="34" charset="0"/>
                <a:cs typeface="Calibri" panose="020F0502020204030204" pitchFamily="34" charset="0"/>
              </a:rPr>
              <a:t>I</a:t>
            </a:r>
            <a:r>
              <a:rPr lang="en-US" spc="-10" dirty="0">
                <a:latin typeface="Calibri" panose="020F0502020204030204" pitchFamily="34" charset="0"/>
                <a:ea typeface="Calibri" panose="020F0502020204030204" pitchFamily="34" charset="0"/>
                <a:cs typeface="Calibri" panose="020F0502020204030204" pitchFamily="34" charset="0"/>
              </a:rPr>
              <a:t>n</a:t>
            </a:r>
            <a:r>
              <a:rPr lang="en-US" dirty="0">
                <a:latin typeface="Calibri" panose="020F0502020204030204" pitchFamily="34" charset="0"/>
                <a:ea typeface="Calibri" panose="020F0502020204030204" pitchFamily="34" charset="0"/>
                <a:cs typeface="Calibri" panose="020F0502020204030204" pitchFamily="34" charset="0"/>
              </a:rPr>
              <a:t>ves</a:t>
            </a:r>
            <a:r>
              <a:rPr lang="en-US" spc="-10" dirty="0">
                <a:latin typeface="Calibri" panose="020F0502020204030204" pitchFamily="34" charset="0"/>
                <a:ea typeface="Calibri" panose="020F0502020204030204" pitchFamily="34" charset="0"/>
                <a:cs typeface="Calibri" panose="020F0502020204030204" pitchFamily="34" charset="0"/>
              </a:rPr>
              <a:t>t</a:t>
            </a:r>
            <a:r>
              <a:rPr lang="en-US" spc="5" dirty="0">
                <a:latin typeface="Calibri" panose="020F0502020204030204" pitchFamily="34" charset="0"/>
                <a:ea typeface="Calibri" panose="020F0502020204030204" pitchFamily="34" charset="0"/>
                <a:cs typeface="Calibri" panose="020F0502020204030204" pitchFamily="34" charset="0"/>
              </a:rPr>
              <a:t>o</a:t>
            </a:r>
            <a:r>
              <a:rPr lang="en-US" dirty="0">
                <a:latin typeface="Calibri" panose="020F0502020204030204" pitchFamily="34" charset="0"/>
                <a:ea typeface="Calibri" panose="020F0502020204030204" pitchFamily="34" charset="0"/>
                <a:cs typeface="Calibri" panose="020F0502020204030204" pitchFamily="34" charset="0"/>
              </a:rPr>
              <a:t>rs</a:t>
            </a:r>
          </a:p>
          <a:p>
            <a:pPr>
              <a:lnSpc>
                <a:spcPct val="100000"/>
              </a:lnSpc>
              <a:spcBef>
                <a:spcPts val="0"/>
              </a:spcBef>
              <a:buSzPts val="1300"/>
              <a:buFont typeface="Wingdings" panose="05000000000000000000" pitchFamily="2" charset="2"/>
              <a:buChar char="q"/>
              <a:tabLst>
                <a:tab pos="1244600" algn="l"/>
              </a:tabLst>
            </a:pPr>
            <a:r>
              <a:rPr lang="en-US" dirty="0">
                <a:latin typeface="Calibri" panose="020F0502020204030204" pitchFamily="34" charset="0"/>
                <a:ea typeface="Calibri" panose="020F0502020204030204" pitchFamily="34" charset="0"/>
                <a:cs typeface="Calibri" panose="020F0502020204030204" pitchFamily="34" charset="0"/>
              </a:rPr>
              <a:t>Cred</a:t>
            </a:r>
            <a:r>
              <a:rPr lang="en-US" spc="-10" dirty="0">
                <a:latin typeface="Calibri" panose="020F0502020204030204" pitchFamily="34" charset="0"/>
                <a:ea typeface="Calibri" panose="020F0502020204030204" pitchFamily="34" charset="0"/>
                <a:cs typeface="Calibri" panose="020F0502020204030204" pitchFamily="34" charset="0"/>
              </a:rPr>
              <a:t>i</a:t>
            </a:r>
            <a:r>
              <a:rPr lang="en-US" spc="5" dirty="0">
                <a:latin typeface="Calibri" panose="020F0502020204030204" pitchFamily="34" charset="0"/>
                <a:ea typeface="Calibri" panose="020F0502020204030204" pitchFamily="34" charset="0"/>
                <a:cs typeface="Calibri" panose="020F0502020204030204" pitchFamily="34" charset="0"/>
              </a:rPr>
              <a:t>to</a:t>
            </a:r>
            <a:r>
              <a:rPr lang="en-US" dirty="0">
                <a:latin typeface="Calibri" panose="020F0502020204030204" pitchFamily="34" charset="0"/>
                <a:ea typeface="Calibri" panose="020F0502020204030204" pitchFamily="34" charset="0"/>
                <a:cs typeface="Calibri" panose="020F0502020204030204" pitchFamily="34" charset="0"/>
              </a:rPr>
              <a:t>rs</a:t>
            </a:r>
            <a:r>
              <a:rPr lang="en-US" spc="25" dirty="0">
                <a:latin typeface="Calibri" panose="020F0502020204030204" pitchFamily="34" charset="0"/>
                <a:ea typeface="Calibri" panose="020F0502020204030204" pitchFamily="34" charset="0"/>
                <a:cs typeface="Calibri" panose="020F0502020204030204" pitchFamily="34" charset="0"/>
              </a:rPr>
              <a:t> </a:t>
            </a:r>
          </a:p>
          <a:p>
            <a:pPr>
              <a:lnSpc>
                <a:spcPct val="100000"/>
              </a:lnSpc>
              <a:spcBef>
                <a:spcPts val="0"/>
              </a:spcBef>
              <a:buSzPts val="1300"/>
              <a:buFont typeface="Wingdings" panose="05000000000000000000" pitchFamily="2" charset="2"/>
              <a:buChar char="q"/>
              <a:tabLst>
                <a:tab pos="1244600" algn="l"/>
              </a:tabLst>
            </a:pPr>
            <a:r>
              <a:rPr lang="en-US" dirty="0">
                <a:latin typeface="Calibri" panose="020F0502020204030204" pitchFamily="34" charset="0"/>
                <a:ea typeface="Calibri" panose="020F0502020204030204" pitchFamily="34" charset="0"/>
                <a:cs typeface="Calibri" panose="020F0502020204030204" pitchFamily="34" charset="0"/>
              </a:rPr>
              <a:t>B</a:t>
            </a:r>
            <a:r>
              <a:rPr lang="en-US" spc="-5" dirty="0">
                <a:latin typeface="Calibri" panose="020F0502020204030204" pitchFamily="34" charset="0"/>
                <a:ea typeface="Calibri" panose="020F0502020204030204" pitchFamily="34" charset="0"/>
                <a:cs typeface="Calibri" panose="020F0502020204030204" pitchFamily="34" charset="0"/>
              </a:rPr>
              <a:t>u</a:t>
            </a:r>
            <a:r>
              <a:rPr lang="en-US" dirty="0">
                <a:latin typeface="Calibri" panose="020F0502020204030204" pitchFamily="34" charset="0"/>
                <a:ea typeface="Calibri" panose="020F0502020204030204" pitchFamily="34" charset="0"/>
                <a:cs typeface="Calibri" panose="020F0502020204030204" pitchFamily="34" charset="0"/>
              </a:rPr>
              <a:t>si</a:t>
            </a:r>
            <a:r>
              <a:rPr lang="en-US" spc="-10" dirty="0">
                <a:latin typeface="Calibri" panose="020F0502020204030204" pitchFamily="34" charset="0"/>
                <a:ea typeface="Calibri" panose="020F0502020204030204" pitchFamily="34" charset="0"/>
                <a:cs typeface="Calibri" panose="020F0502020204030204" pitchFamily="34" charset="0"/>
              </a:rPr>
              <a:t>n</a:t>
            </a:r>
            <a:r>
              <a:rPr lang="en-US" dirty="0">
                <a:latin typeface="Calibri" panose="020F0502020204030204" pitchFamily="34" charset="0"/>
                <a:ea typeface="Calibri" panose="020F0502020204030204" pitchFamily="34" charset="0"/>
                <a:cs typeface="Calibri" panose="020F0502020204030204" pitchFamily="34" charset="0"/>
              </a:rPr>
              <a:t>esses</a:t>
            </a:r>
            <a:r>
              <a:rPr lang="en-US" spc="35" dirty="0">
                <a:latin typeface="Calibri" panose="020F0502020204030204" pitchFamily="34" charset="0"/>
                <a:ea typeface="Calibri" panose="020F0502020204030204" pitchFamily="34" charset="0"/>
                <a:cs typeface="Calibri" panose="020F0502020204030204" pitchFamily="34" charset="0"/>
              </a:rPr>
              <a:t> </a:t>
            </a:r>
          </a:p>
          <a:p>
            <a:pPr>
              <a:lnSpc>
                <a:spcPct val="100000"/>
              </a:lnSpc>
              <a:spcBef>
                <a:spcPts val="0"/>
              </a:spcBef>
              <a:buSzPts val="1300"/>
              <a:buFont typeface="Wingdings" panose="05000000000000000000" pitchFamily="2" charset="2"/>
              <a:buChar char="q"/>
              <a:tabLst>
                <a:tab pos="1244600" algn="l"/>
              </a:tabLst>
            </a:pPr>
            <a:r>
              <a:rPr lang="en-US" dirty="0">
                <a:latin typeface="Calibri" panose="020F0502020204030204" pitchFamily="34" charset="0"/>
                <a:ea typeface="Calibri" panose="020F0502020204030204" pitchFamily="34" charset="0"/>
                <a:cs typeface="Calibri" panose="020F0502020204030204" pitchFamily="34" charset="0"/>
              </a:rPr>
              <a:t>Ba</a:t>
            </a:r>
            <a:r>
              <a:rPr lang="en-US" spc="-10" dirty="0">
                <a:latin typeface="Calibri" panose="020F0502020204030204" pitchFamily="34" charset="0"/>
                <a:ea typeface="Calibri" panose="020F0502020204030204" pitchFamily="34" charset="0"/>
                <a:cs typeface="Calibri" panose="020F0502020204030204" pitchFamily="34" charset="0"/>
              </a:rPr>
              <a:t>nk</a:t>
            </a:r>
            <a:r>
              <a:rPr lang="en-US" dirty="0">
                <a:latin typeface="Calibri" panose="020F0502020204030204" pitchFamily="34" charset="0"/>
                <a:ea typeface="Calibri" panose="020F0502020204030204" pitchFamily="34" charset="0"/>
                <a:cs typeface="Calibri" panose="020F0502020204030204" pitchFamily="34" charset="0"/>
              </a:rPr>
              <a:t>s</a:t>
            </a:r>
            <a:r>
              <a:rPr lang="en-US" spc="35" dirty="0">
                <a:latin typeface="Calibri" panose="020F0502020204030204" pitchFamily="34" charset="0"/>
                <a:ea typeface="Calibri" panose="020F0502020204030204" pitchFamily="34" charset="0"/>
                <a:cs typeface="Calibri" panose="020F0502020204030204" pitchFamily="34" charset="0"/>
              </a:rPr>
              <a:t> </a:t>
            </a:r>
            <a:r>
              <a:rPr lang="en-US" spc="5" dirty="0">
                <a:latin typeface="Calibri" panose="020F0502020204030204" pitchFamily="34" charset="0"/>
                <a:ea typeface="Calibri" panose="020F0502020204030204" pitchFamily="34" charset="0"/>
                <a:cs typeface="Calibri" panose="020F0502020204030204" pitchFamily="34" charset="0"/>
              </a:rPr>
              <a:t>o</a:t>
            </a:r>
            <a:r>
              <a:rPr lang="en-US" dirty="0">
                <a:latin typeface="Calibri" panose="020F0502020204030204" pitchFamily="34" charset="0"/>
                <a:ea typeface="Calibri" panose="020F0502020204030204" pitchFamily="34" charset="0"/>
                <a:cs typeface="Calibri" panose="020F0502020204030204" pitchFamily="34" charset="0"/>
              </a:rPr>
              <a:t>r</a:t>
            </a:r>
            <a:r>
              <a:rPr lang="en-US" spc="25" dirty="0">
                <a:latin typeface="Calibri" panose="020F0502020204030204" pitchFamily="34" charset="0"/>
                <a:ea typeface="Calibri" panose="020F0502020204030204" pitchFamily="34" charset="0"/>
                <a:cs typeface="Calibri" panose="020F0502020204030204" pitchFamily="34" charset="0"/>
              </a:rPr>
              <a:t> </a:t>
            </a:r>
            <a:r>
              <a:rPr lang="en-US" spc="5" dirty="0">
                <a:latin typeface="Calibri" panose="020F0502020204030204" pitchFamily="34" charset="0"/>
                <a:ea typeface="Calibri" panose="020F0502020204030204" pitchFamily="34" charset="0"/>
                <a:cs typeface="Calibri" panose="020F0502020204030204" pitchFamily="34" charset="0"/>
              </a:rPr>
              <a:t>o</a:t>
            </a:r>
            <a:r>
              <a:rPr lang="en-US" dirty="0">
                <a:latin typeface="Calibri" panose="020F0502020204030204" pitchFamily="34" charset="0"/>
                <a:ea typeface="Calibri" panose="020F0502020204030204" pitchFamily="34" charset="0"/>
                <a:cs typeface="Calibri" panose="020F0502020204030204" pitchFamily="34" charset="0"/>
              </a:rPr>
              <a:t>t</a:t>
            </a:r>
            <a:r>
              <a:rPr lang="en-US" spc="-15" dirty="0">
                <a:latin typeface="Calibri" panose="020F0502020204030204" pitchFamily="34" charset="0"/>
                <a:ea typeface="Calibri" panose="020F0502020204030204" pitchFamily="34" charset="0"/>
                <a:cs typeface="Calibri" panose="020F0502020204030204" pitchFamily="34" charset="0"/>
              </a:rPr>
              <a:t>h</a:t>
            </a:r>
            <a:r>
              <a:rPr lang="en-US" dirty="0">
                <a:latin typeface="Calibri" panose="020F0502020204030204" pitchFamily="34" charset="0"/>
                <a:ea typeface="Calibri" panose="020F0502020204030204" pitchFamily="34" charset="0"/>
                <a:cs typeface="Calibri" panose="020F0502020204030204" pitchFamily="34" charset="0"/>
              </a:rPr>
              <a:t>er</a:t>
            </a:r>
            <a:r>
              <a:rPr lang="en-US" spc="35"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fi</a:t>
            </a:r>
            <a:r>
              <a:rPr lang="en-US" spc="-10" dirty="0">
                <a:latin typeface="Calibri" panose="020F0502020204030204" pitchFamily="34" charset="0"/>
                <a:ea typeface="Calibri" panose="020F0502020204030204" pitchFamily="34" charset="0"/>
                <a:cs typeface="Calibri" panose="020F0502020204030204" pitchFamily="34" charset="0"/>
              </a:rPr>
              <a:t>n</a:t>
            </a:r>
            <a:r>
              <a:rPr lang="en-US" dirty="0">
                <a:latin typeface="Calibri" panose="020F0502020204030204" pitchFamily="34" charset="0"/>
                <a:ea typeface="Calibri" panose="020F0502020204030204" pitchFamily="34" charset="0"/>
                <a:cs typeface="Calibri" panose="020F0502020204030204" pitchFamily="34" charset="0"/>
              </a:rPr>
              <a:t>a</a:t>
            </a:r>
            <a:r>
              <a:rPr lang="en-US" spc="-5" dirty="0">
                <a:latin typeface="Calibri" panose="020F0502020204030204" pitchFamily="34" charset="0"/>
                <a:ea typeface="Calibri" panose="020F0502020204030204" pitchFamily="34" charset="0"/>
                <a:cs typeface="Calibri" panose="020F0502020204030204" pitchFamily="34" charset="0"/>
              </a:rPr>
              <a:t>n</a:t>
            </a:r>
            <a:r>
              <a:rPr lang="en-US" dirty="0">
                <a:latin typeface="Calibri" panose="020F0502020204030204" pitchFamily="34" charset="0"/>
                <a:ea typeface="Calibri" panose="020F0502020204030204" pitchFamily="34" charset="0"/>
                <a:cs typeface="Calibri" panose="020F0502020204030204" pitchFamily="34" charset="0"/>
              </a:rPr>
              <a:t>cial</a:t>
            </a:r>
            <a:r>
              <a:rPr lang="en-US" spc="35"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i</a:t>
            </a:r>
            <a:r>
              <a:rPr lang="en-US" spc="-10" dirty="0">
                <a:latin typeface="Calibri" panose="020F0502020204030204" pitchFamily="34" charset="0"/>
                <a:ea typeface="Calibri" panose="020F0502020204030204" pitchFamily="34" charset="0"/>
                <a:cs typeface="Calibri" panose="020F0502020204030204" pitchFamily="34" charset="0"/>
              </a:rPr>
              <a:t>n</a:t>
            </a:r>
            <a:r>
              <a:rPr lang="en-US" dirty="0">
                <a:latin typeface="Calibri" panose="020F0502020204030204" pitchFamily="34" charset="0"/>
                <a:ea typeface="Calibri" panose="020F0502020204030204" pitchFamily="34" charset="0"/>
                <a:cs typeface="Calibri" panose="020F0502020204030204" pitchFamily="34" charset="0"/>
              </a:rPr>
              <a:t>stitutio</a:t>
            </a:r>
            <a:r>
              <a:rPr lang="en-US" spc="-5" dirty="0">
                <a:latin typeface="Calibri" panose="020F0502020204030204" pitchFamily="34" charset="0"/>
                <a:ea typeface="Calibri" panose="020F0502020204030204" pitchFamily="34" charset="0"/>
                <a:cs typeface="Calibri" panose="020F0502020204030204" pitchFamily="34" charset="0"/>
              </a:rPr>
              <a:t>n</a:t>
            </a:r>
            <a:r>
              <a:rPr lang="en-US" dirty="0">
                <a:latin typeface="Calibri" panose="020F0502020204030204" pitchFamily="34" charset="0"/>
                <a:ea typeface="Calibri" panose="020F0502020204030204" pitchFamily="34" charset="0"/>
                <a:cs typeface="Calibri" panose="020F0502020204030204" pitchFamily="34" charset="0"/>
              </a:rPr>
              <a:t>s</a:t>
            </a:r>
            <a:r>
              <a:rPr lang="en-US" spc="25" dirty="0">
                <a:latin typeface="Calibri" panose="020F0502020204030204" pitchFamily="34" charset="0"/>
                <a:ea typeface="Calibri" panose="020F0502020204030204" pitchFamily="34" charset="0"/>
                <a:cs typeface="Calibri" panose="020F0502020204030204" pitchFamily="34" charset="0"/>
              </a:rPr>
              <a:t> </a:t>
            </a:r>
          </a:p>
          <a:p>
            <a:pPr>
              <a:lnSpc>
                <a:spcPct val="100000"/>
              </a:lnSpc>
              <a:spcBef>
                <a:spcPts val="0"/>
              </a:spcBef>
              <a:buSzPts val="1300"/>
              <a:buFont typeface="Wingdings" panose="05000000000000000000" pitchFamily="2" charset="2"/>
              <a:buChar char="q"/>
              <a:tabLst>
                <a:tab pos="1244600" algn="l"/>
              </a:tabLst>
            </a:pPr>
            <a:r>
              <a:rPr lang="en-US" dirty="0">
                <a:latin typeface="Calibri" panose="020F0502020204030204" pitchFamily="34" charset="0"/>
                <a:ea typeface="Calibri" panose="020F0502020204030204" pitchFamily="34" charset="0"/>
                <a:cs typeface="Calibri" panose="020F0502020204030204" pitchFamily="34" charset="0"/>
              </a:rPr>
              <a:t>Central</a:t>
            </a:r>
            <a:r>
              <a:rPr lang="en-US" spc="-15" dirty="0">
                <a:latin typeface="Calibri" panose="020F0502020204030204" pitchFamily="34" charset="0"/>
                <a:ea typeface="Calibri" panose="020F0502020204030204" pitchFamily="34" charset="0"/>
                <a:cs typeface="Calibri" panose="020F0502020204030204" pitchFamily="34" charset="0"/>
              </a:rPr>
              <a:t> </a:t>
            </a:r>
            <a:r>
              <a:rPr lang="en-US" spc="5" dirty="0">
                <a:latin typeface="Calibri" panose="020F0502020204030204" pitchFamily="34" charset="0"/>
                <a:ea typeface="Calibri" panose="020F0502020204030204" pitchFamily="34" charset="0"/>
                <a:cs typeface="Calibri" panose="020F0502020204030204" pitchFamily="34" charset="0"/>
              </a:rPr>
              <a:t>o</a:t>
            </a:r>
            <a:r>
              <a:rPr lang="en-US" dirty="0">
                <a:latin typeface="Calibri" panose="020F0502020204030204" pitchFamily="34" charset="0"/>
                <a:ea typeface="Calibri" panose="020F0502020204030204" pitchFamily="34" charset="0"/>
                <a:cs typeface="Calibri" panose="020F0502020204030204" pitchFamily="34" charset="0"/>
              </a:rPr>
              <a:t>r </a:t>
            </a:r>
            <a:r>
              <a:rPr lang="en-US" spc="-15" dirty="0">
                <a:latin typeface="Calibri" panose="020F0502020204030204" pitchFamily="34" charset="0"/>
                <a:ea typeface="Calibri" panose="020F0502020204030204" pitchFamily="34" charset="0"/>
                <a:cs typeface="Calibri" panose="020F0502020204030204" pitchFamily="34" charset="0"/>
              </a:rPr>
              <a:t>l</a:t>
            </a:r>
            <a:r>
              <a:rPr lang="en-US" spc="5" dirty="0">
                <a:latin typeface="Calibri" panose="020F0502020204030204" pitchFamily="34" charset="0"/>
                <a:ea typeface="Calibri" panose="020F0502020204030204" pitchFamily="34" charset="0"/>
                <a:cs typeface="Calibri" panose="020F0502020204030204" pitchFamily="34" charset="0"/>
              </a:rPr>
              <a:t>o</a:t>
            </a:r>
            <a:r>
              <a:rPr lang="en-US" dirty="0">
                <a:latin typeface="Calibri" panose="020F0502020204030204" pitchFamily="34" charset="0"/>
                <a:ea typeface="Calibri" panose="020F0502020204030204" pitchFamily="34" charset="0"/>
                <a:cs typeface="Calibri" panose="020F0502020204030204" pitchFamily="34" charset="0"/>
              </a:rPr>
              <a:t>cal </a:t>
            </a:r>
            <a:r>
              <a:rPr lang="en-US" spc="-20" dirty="0">
                <a:latin typeface="Calibri" panose="020F0502020204030204" pitchFamily="34" charset="0"/>
                <a:ea typeface="Calibri" panose="020F0502020204030204" pitchFamily="34" charset="0"/>
                <a:cs typeface="Calibri" panose="020F0502020204030204" pitchFamily="34" charset="0"/>
              </a:rPr>
              <a:t>g</a:t>
            </a:r>
            <a:r>
              <a:rPr lang="en-US" spc="5" dirty="0">
                <a:latin typeface="Calibri" panose="020F0502020204030204" pitchFamily="34" charset="0"/>
                <a:ea typeface="Calibri" panose="020F0502020204030204" pitchFamily="34" charset="0"/>
                <a:cs typeface="Calibri" panose="020F0502020204030204" pitchFamily="34" charset="0"/>
              </a:rPr>
              <a:t>o</a:t>
            </a:r>
            <a:r>
              <a:rPr lang="en-US" spc="-10" dirty="0">
                <a:latin typeface="Calibri" panose="020F0502020204030204" pitchFamily="34" charset="0"/>
                <a:ea typeface="Calibri" panose="020F0502020204030204" pitchFamily="34" charset="0"/>
                <a:cs typeface="Calibri" panose="020F0502020204030204" pitchFamily="34" charset="0"/>
              </a:rPr>
              <a:t>v</a:t>
            </a:r>
            <a:r>
              <a:rPr lang="en-US" dirty="0">
                <a:latin typeface="Calibri" panose="020F0502020204030204" pitchFamily="34" charset="0"/>
                <a:ea typeface="Calibri" panose="020F0502020204030204" pitchFamily="34" charset="0"/>
                <a:cs typeface="Calibri" panose="020F0502020204030204" pitchFamily="34" charset="0"/>
              </a:rPr>
              <a:t>ern</a:t>
            </a:r>
            <a:r>
              <a:rPr lang="en-US" spc="-10" dirty="0">
                <a:latin typeface="Calibri" panose="020F0502020204030204" pitchFamily="34" charset="0"/>
                <a:ea typeface="Calibri" panose="020F0502020204030204" pitchFamily="34" charset="0"/>
                <a:cs typeface="Calibri" panose="020F0502020204030204" pitchFamily="34" charset="0"/>
              </a:rPr>
              <a:t>m</a:t>
            </a:r>
            <a:r>
              <a:rPr lang="en-US" dirty="0">
                <a:latin typeface="Calibri" panose="020F0502020204030204" pitchFamily="34" charset="0"/>
                <a:ea typeface="Calibri" panose="020F0502020204030204" pitchFamily="34" charset="0"/>
                <a:cs typeface="Calibri" panose="020F0502020204030204" pitchFamily="34" charset="0"/>
              </a:rPr>
              <a:t>ent </a:t>
            </a:r>
          </a:p>
          <a:p>
            <a:pPr>
              <a:lnSpc>
                <a:spcPct val="100000"/>
              </a:lnSpc>
              <a:spcBef>
                <a:spcPts val="0"/>
              </a:spcBef>
              <a:buSzPts val="1300"/>
              <a:buFont typeface="Wingdings" panose="05000000000000000000" pitchFamily="2" charset="2"/>
              <a:buChar char="q"/>
              <a:tabLst>
                <a:tab pos="1244600" algn="l"/>
              </a:tabLst>
            </a:pPr>
            <a:r>
              <a:rPr lang="en-US" dirty="0">
                <a:latin typeface="Calibri" panose="020F0502020204030204" pitchFamily="34" charset="0"/>
                <a:ea typeface="Calibri" panose="020F0502020204030204" pitchFamily="34" charset="0"/>
                <a:cs typeface="Calibri" panose="020F0502020204030204" pitchFamily="34" charset="0"/>
              </a:rPr>
              <a:t>Fra</a:t>
            </a:r>
            <a:r>
              <a:rPr lang="en-US" spc="-10" dirty="0">
                <a:latin typeface="Calibri" panose="020F0502020204030204" pitchFamily="34" charset="0"/>
                <a:ea typeface="Calibri" panose="020F0502020204030204" pitchFamily="34" charset="0"/>
                <a:cs typeface="Calibri" panose="020F0502020204030204" pitchFamily="34" charset="0"/>
              </a:rPr>
              <a:t>u</a:t>
            </a:r>
            <a:r>
              <a:rPr lang="en-US" dirty="0">
                <a:latin typeface="Calibri" panose="020F0502020204030204" pitchFamily="34" charset="0"/>
                <a:ea typeface="Calibri" panose="020F0502020204030204" pitchFamily="34" charset="0"/>
                <a:cs typeface="Calibri" panose="020F0502020204030204" pitchFamily="34" charset="0"/>
              </a:rPr>
              <a:t>d</a:t>
            </a:r>
            <a:r>
              <a:rPr lang="en-US" spc="-5"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by</a:t>
            </a:r>
            <a:r>
              <a:rPr lang="en-US" spc="-10"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ma</a:t>
            </a:r>
            <a:r>
              <a:rPr lang="en-US" spc="-5" dirty="0">
                <a:latin typeface="Calibri" panose="020F0502020204030204" pitchFamily="34" charset="0"/>
                <a:ea typeface="Calibri" panose="020F0502020204030204" pitchFamily="34" charset="0"/>
                <a:cs typeface="Calibri" panose="020F0502020204030204" pitchFamily="34" charset="0"/>
              </a:rPr>
              <a:t>n</a:t>
            </a:r>
            <a:r>
              <a:rPr lang="en-US" dirty="0">
                <a:latin typeface="Calibri" panose="020F0502020204030204" pitchFamily="34" charset="0"/>
                <a:ea typeface="Calibri" panose="020F0502020204030204" pitchFamily="34" charset="0"/>
                <a:cs typeface="Calibri" panose="020F0502020204030204" pitchFamily="34" charset="0"/>
              </a:rPr>
              <a:t>i</a:t>
            </a:r>
            <a:r>
              <a:rPr lang="en-US" spc="-10" dirty="0">
                <a:latin typeface="Calibri" panose="020F0502020204030204" pitchFamily="34" charset="0"/>
                <a:ea typeface="Calibri" panose="020F0502020204030204" pitchFamily="34" charset="0"/>
                <a:cs typeface="Calibri" panose="020F0502020204030204" pitchFamily="34" charset="0"/>
              </a:rPr>
              <a:t>p</a:t>
            </a:r>
            <a:r>
              <a:rPr lang="en-US" spc="-5" dirty="0">
                <a:latin typeface="Calibri" panose="020F0502020204030204" pitchFamily="34" charset="0"/>
                <a:ea typeface="Calibri" panose="020F0502020204030204" pitchFamily="34" charset="0"/>
                <a:cs typeface="Calibri" panose="020F0502020204030204" pitchFamily="34" charset="0"/>
              </a:rPr>
              <a:t>u</a:t>
            </a:r>
            <a:r>
              <a:rPr lang="en-US" dirty="0">
                <a:latin typeface="Calibri" panose="020F0502020204030204" pitchFamily="34" charset="0"/>
                <a:ea typeface="Calibri" panose="020F0502020204030204" pitchFamily="34" charset="0"/>
                <a:cs typeface="Calibri" panose="020F0502020204030204" pitchFamily="34" charset="0"/>
              </a:rPr>
              <a:t>lati</a:t>
            </a:r>
            <a:r>
              <a:rPr lang="en-US" spc="-10" dirty="0">
                <a:latin typeface="Calibri" panose="020F0502020204030204" pitchFamily="34" charset="0"/>
                <a:ea typeface="Calibri" panose="020F0502020204030204" pitchFamily="34" charset="0"/>
                <a:cs typeface="Calibri" panose="020F0502020204030204" pitchFamily="34" charset="0"/>
              </a:rPr>
              <a:t>n</a:t>
            </a:r>
            <a:r>
              <a:rPr lang="en-US" dirty="0">
                <a:latin typeface="Calibri" panose="020F0502020204030204" pitchFamily="34" charset="0"/>
                <a:ea typeface="Calibri" panose="020F0502020204030204" pitchFamily="34" charset="0"/>
                <a:cs typeface="Calibri" panose="020F0502020204030204" pitchFamily="34" charset="0"/>
              </a:rPr>
              <a:t>g</a:t>
            </a:r>
            <a:r>
              <a:rPr lang="en-US" spc="-15"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fi</a:t>
            </a:r>
            <a:r>
              <a:rPr lang="en-US" spc="-10" dirty="0">
                <a:latin typeface="Calibri" panose="020F0502020204030204" pitchFamily="34" charset="0"/>
                <a:ea typeface="Calibri" panose="020F0502020204030204" pitchFamily="34" charset="0"/>
                <a:cs typeface="Calibri" panose="020F0502020204030204" pitchFamily="34" charset="0"/>
              </a:rPr>
              <a:t>n</a:t>
            </a:r>
            <a:r>
              <a:rPr lang="en-US" dirty="0">
                <a:latin typeface="Calibri" panose="020F0502020204030204" pitchFamily="34" charset="0"/>
                <a:ea typeface="Calibri" panose="020F0502020204030204" pitchFamily="34" charset="0"/>
                <a:cs typeface="Calibri" panose="020F0502020204030204" pitchFamily="34" charset="0"/>
              </a:rPr>
              <a:t>a</a:t>
            </a:r>
            <a:r>
              <a:rPr lang="en-US" spc="-5" dirty="0">
                <a:latin typeface="Calibri" panose="020F0502020204030204" pitchFamily="34" charset="0"/>
                <a:ea typeface="Calibri" panose="020F0502020204030204" pitchFamily="34" charset="0"/>
                <a:cs typeface="Calibri" panose="020F0502020204030204" pitchFamily="34" charset="0"/>
              </a:rPr>
              <a:t>n</a:t>
            </a:r>
            <a:r>
              <a:rPr lang="en-US" dirty="0">
                <a:latin typeface="Calibri" panose="020F0502020204030204" pitchFamily="34" charset="0"/>
                <a:ea typeface="Calibri" panose="020F0502020204030204" pitchFamily="34" charset="0"/>
                <a:cs typeface="Calibri" panose="020F0502020204030204" pitchFamily="34" charset="0"/>
              </a:rPr>
              <a:t>cial</a:t>
            </a:r>
            <a:r>
              <a:rPr lang="en-US" spc="-5" dirty="0">
                <a:latin typeface="Calibri" panose="020F0502020204030204" pitchFamily="34" charset="0"/>
                <a:ea typeface="Calibri" panose="020F0502020204030204" pitchFamily="34" charset="0"/>
                <a:cs typeface="Calibri" panose="020F0502020204030204" pitchFamily="34" charset="0"/>
              </a:rPr>
              <a:t> </a:t>
            </a:r>
            <a:r>
              <a:rPr lang="en-US" spc="5" dirty="0">
                <a:latin typeface="Calibri" panose="020F0502020204030204" pitchFamily="34" charset="0"/>
                <a:ea typeface="Calibri" panose="020F0502020204030204" pitchFamily="34" charset="0"/>
                <a:cs typeface="Calibri" panose="020F0502020204030204" pitchFamily="34" charset="0"/>
              </a:rPr>
              <a:t>m</a:t>
            </a:r>
            <a:r>
              <a:rPr lang="en-US" dirty="0">
                <a:latin typeface="Calibri" panose="020F0502020204030204" pitchFamily="34" charset="0"/>
                <a:ea typeface="Calibri" panose="020F0502020204030204" pitchFamily="34" charset="0"/>
                <a:cs typeface="Calibri" panose="020F0502020204030204" pitchFamily="34" charset="0"/>
              </a:rPr>
              <a:t>ar</a:t>
            </a:r>
            <a:r>
              <a:rPr lang="en-US" spc="-15" dirty="0">
                <a:latin typeface="Calibri" panose="020F0502020204030204" pitchFamily="34" charset="0"/>
                <a:ea typeface="Calibri" panose="020F0502020204030204" pitchFamily="34" charset="0"/>
                <a:cs typeface="Calibri" panose="020F0502020204030204" pitchFamily="34" charset="0"/>
              </a:rPr>
              <a:t>k</a:t>
            </a:r>
            <a:r>
              <a:rPr lang="en-US" dirty="0">
                <a:latin typeface="Calibri" panose="020F0502020204030204" pitchFamily="34" charset="0"/>
                <a:ea typeface="Calibri" panose="020F0502020204030204" pitchFamily="34" charset="0"/>
                <a:cs typeface="Calibri" panose="020F0502020204030204" pitchFamily="34" charset="0"/>
              </a:rPr>
              <a:t>ets</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694207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905D29-D3DD-4F15-9414-7FF28355F142}"/>
              </a:ext>
            </a:extLst>
          </p:cNvPr>
          <p:cNvSpPr>
            <a:spLocks noGrp="1"/>
          </p:cNvSpPr>
          <p:nvPr>
            <p:ph idx="1"/>
          </p:nvPr>
        </p:nvSpPr>
        <p:spPr>
          <a:xfrm>
            <a:off x="1589" y="0"/>
            <a:ext cx="12114213" cy="6858000"/>
          </a:xfrm>
        </p:spPr>
        <p:txBody>
          <a:bodyPr>
            <a:normAutofit lnSpcReduction="10000"/>
          </a:bodyPr>
          <a:lstStyle/>
          <a:p>
            <a:pPr marL="0" marR="2236470" indent="0">
              <a:lnSpc>
                <a:spcPct val="100000"/>
              </a:lnSpc>
              <a:spcBef>
                <a:spcPts val="0"/>
              </a:spcBef>
              <a:buNone/>
            </a:pPr>
            <a:r>
              <a:rPr lang="en-US" sz="2000" dirty="0">
                <a:latin typeface="Calibri" panose="020F0502020204030204" pitchFamily="34" charset="0"/>
                <a:ea typeface="Calibri" panose="020F0502020204030204" pitchFamily="34" charset="0"/>
                <a:cs typeface="Times New Roman" panose="02020603050405020304" pitchFamily="18" charset="0"/>
              </a:rPr>
              <a:t>F</a:t>
            </a:r>
            <a:r>
              <a:rPr lang="en-US" sz="2000" spc="-5" dirty="0">
                <a:latin typeface="Calibri" panose="020F0502020204030204" pitchFamily="34" charset="0"/>
                <a:ea typeface="Calibri" panose="020F0502020204030204" pitchFamily="34" charset="0"/>
                <a:cs typeface="Times New Roman" panose="02020603050405020304" pitchFamily="18" charset="0"/>
              </a:rPr>
              <a:t>r</a:t>
            </a:r>
            <a:r>
              <a:rPr lang="en-US" sz="2000" dirty="0">
                <a:latin typeface="Calibri" panose="020F0502020204030204" pitchFamily="34" charset="0"/>
                <a:ea typeface="Calibri" panose="020F0502020204030204" pitchFamily="34" charset="0"/>
                <a:cs typeface="Times New Roman" panose="02020603050405020304" pitchFamily="18" charset="0"/>
              </a:rPr>
              <a:t>a</a:t>
            </a:r>
            <a:r>
              <a:rPr lang="en-US" sz="2000" spc="-5" dirty="0">
                <a:latin typeface="Calibri" panose="020F0502020204030204" pitchFamily="34" charset="0"/>
                <a:ea typeface="Calibri" panose="020F0502020204030204" pitchFamily="34" charset="0"/>
                <a:cs typeface="Times New Roman" panose="02020603050405020304" pitchFamily="18" charset="0"/>
              </a:rPr>
              <a:t>ud</a:t>
            </a:r>
            <a:r>
              <a:rPr lang="en-US" sz="2000" dirty="0">
                <a:latin typeface="Calibri" panose="020F0502020204030204" pitchFamily="34" charset="0"/>
                <a:ea typeface="Calibri" panose="020F0502020204030204" pitchFamily="34" charset="0"/>
                <a:cs typeface="Times New Roman" panose="02020603050405020304" pitchFamily="18" charset="0"/>
              </a:rPr>
              <a:t>s can</a:t>
            </a:r>
            <a:r>
              <a:rPr lang="en-US" sz="2000" spc="-5" dirty="0">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also</a:t>
            </a:r>
            <a:r>
              <a:rPr lang="en-US" sz="2000" spc="-5" dirty="0">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be c</a:t>
            </a:r>
            <a:r>
              <a:rPr lang="en-US" sz="2000" spc="-15" dirty="0">
                <a:latin typeface="Calibri" panose="020F0502020204030204" pitchFamily="34" charset="0"/>
                <a:ea typeface="Calibri" panose="020F0502020204030204" pitchFamily="34" charset="0"/>
                <a:cs typeface="Times New Roman" panose="02020603050405020304" pitchFamily="18" charset="0"/>
              </a:rPr>
              <a:t>a</a:t>
            </a:r>
            <a:r>
              <a:rPr lang="en-US" sz="2000" dirty="0">
                <a:latin typeface="Calibri" panose="020F0502020204030204" pitchFamily="34" charset="0"/>
                <a:ea typeface="Calibri" panose="020F0502020204030204" pitchFamily="34" charset="0"/>
                <a:cs typeface="Times New Roman" panose="02020603050405020304" pitchFamily="18" charset="0"/>
              </a:rPr>
              <a:t>te</a:t>
            </a:r>
            <a:r>
              <a:rPr lang="en-US" sz="2000" spc="-20" dirty="0">
                <a:latin typeface="Calibri" panose="020F0502020204030204" pitchFamily="34" charset="0"/>
                <a:ea typeface="Calibri" panose="020F0502020204030204" pitchFamily="34" charset="0"/>
                <a:cs typeface="Times New Roman" panose="02020603050405020304" pitchFamily="18" charset="0"/>
              </a:rPr>
              <a:t>g</a:t>
            </a:r>
            <a:r>
              <a:rPr lang="en-US" sz="2000" spc="5" dirty="0">
                <a:latin typeface="Calibri" panose="020F0502020204030204" pitchFamily="34" charset="0"/>
                <a:ea typeface="Calibri" panose="020F0502020204030204" pitchFamily="34" charset="0"/>
                <a:cs typeface="Times New Roman" panose="02020603050405020304" pitchFamily="18" charset="0"/>
              </a:rPr>
              <a:t>o</a:t>
            </a:r>
            <a:r>
              <a:rPr lang="en-US" sz="2000" dirty="0">
                <a:latin typeface="Calibri" panose="020F0502020204030204" pitchFamily="34" charset="0"/>
                <a:ea typeface="Calibri" panose="020F0502020204030204" pitchFamily="34" charset="0"/>
                <a:cs typeface="Times New Roman" panose="02020603050405020304" pitchFamily="18" charset="0"/>
              </a:rPr>
              <a:t>r</a:t>
            </a:r>
            <a:r>
              <a:rPr lang="en-US" sz="2000" spc="-15" dirty="0">
                <a:latin typeface="Calibri" panose="020F0502020204030204" pitchFamily="34" charset="0"/>
                <a:ea typeface="Calibri" panose="020F0502020204030204" pitchFamily="34" charset="0"/>
                <a:cs typeface="Times New Roman" panose="02020603050405020304" pitchFamily="18" charset="0"/>
              </a:rPr>
              <a:t>i</a:t>
            </a:r>
            <a:r>
              <a:rPr lang="en-US" sz="2000" spc="-5" dirty="0">
                <a:latin typeface="Calibri" panose="020F0502020204030204" pitchFamily="34" charset="0"/>
                <a:ea typeface="Calibri" panose="020F0502020204030204" pitchFamily="34" charset="0"/>
                <a:cs typeface="Times New Roman" panose="02020603050405020304" pitchFamily="18" charset="0"/>
              </a:rPr>
              <a:t>z</a:t>
            </a:r>
            <a:r>
              <a:rPr lang="en-US" sz="2000" dirty="0">
                <a:latin typeface="Calibri" panose="020F0502020204030204" pitchFamily="34" charset="0"/>
                <a:ea typeface="Calibri" panose="020F0502020204030204" pitchFamily="34" charset="0"/>
                <a:cs typeface="Times New Roman" panose="02020603050405020304" pitchFamily="18" charset="0"/>
              </a:rPr>
              <a:t>ed by the</a:t>
            </a:r>
            <a:r>
              <a:rPr lang="en-US" sz="2000" spc="-10" dirty="0">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t</a:t>
            </a:r>
            <a:r>
              <a:rPr lang="en-US" sz="2000" spc="-10" dirty="0">
                <a:latin typeface="Calibri" panose="020F0502020204030204" pitchFamily="34" charset="0"/>
                <a:ea typeface="Calibri" panose="020F0502020204030204" pitchFamily="34" charset="0"/>
                <a:cs typeface="Times New Roman" panose="02020603050405020304" pitchFamily="18" charset="0"/>
              </a:rPr>
              <a:t>e</a:t>
            </a:r>
            <a:r>
              <a:rPr lang="en-US" sz="2000" dirty="0">
                <a:latin typeface="Calibri" panose="020F0502020204030204" pitchFamily="34" charset="0"/>
                <a:ea typeface="Calibri" panose="020F0502020204030204" pitchFamily="34" charset="0"/>
                <a:cs typeface="Times New Roman" panose="02020603050405020304" pitchFamily="18" charset="0"/>
              </a:rPr>
              <a:t>ch</a:t>
            </a:r>
            <a:r>
              <a:rPr lang="en-US" sz="2000" spc="-10" dirty="0">
                <a:latin typeface="Calibri" panose="020F0502020204030204" pitchFamily="34" charset="0"/>
                <a:ea typeface="Calibri" panose="020F0502020204030204" pitchFamily="34" charset="0"/>
                <a:cs typeface="Times New Roman" panose="02020603050405020304" pitchFamily="18" charset="0"/>
              </a:rPr>
              <a:t>n</a:t>
            </a:r>
            <a:r>
              <a:rPr lang="en-US" sz="2000" dirty="0">
                <a:latin typeface="Calibri" panose="020F0502020204030204" pitchFamily="34" charset="0"/>
                <a:ea typeface="Calibri" panose="020F0502020204030204" pitchFamily="34" charset="0"/>
                <a:cs typeface="Times New Roman" panose="02020603050405020304" pitchFamily="18" charset="0"/>
              </a:rPr>
              <a:t>i</a:t>
            </a:r>
            <a:r>
              <a:rPr lang="en-US" sz="2000" spc="-10" dirty="0">
                <a:latin typeface="Calibri" panose="020F0502020204030204" pitchFamily="34" charset="0"/>
                <a:ea typeface="Calibri" panose="020F0502020204030204" pitchFamily="34" charset="0"/>
                <a:cs typeface="Times New Roman" panose="02020603050405020304" pitchFamily="18" charset="0"/>
              </a:rPr>
              <a:t>q</a:t>
            </a:r>
            <a:r>
              <a:rPr lang="en-US" sz="2000" spc="-5" dirty="0">
                <a:latin typeface="Calibri" panose="020F0502020204030204" pitchFamily="34" charset="0"/>
                <a:ea typeface="Calibri" panose="020F0502020204030204" pitchFamily="34" charset="0"/>
                <a:cs typeface="Times New Roman" panose="02020603050405020304" pitchFamily="18" charset="0"/>
              </a:rPr>
              <a:t>u</a:t>
            </a:r>
            <a:r>
              <a:rPr lang="en-US" sz="2000" dirty="0">
                <a:latin typeface="Calibri" panose="020F0502020204030204" pitchFamily="34" charset="0"/>
                <a:ea typeface="Calibri" panose="020F0502020204030204" pitchFamily="34" charset="0"/>
                <a:cs typeface="Times New Roman" panose="02020603050405020304" pitchFamily="18" charset="0"/>
              </a:rPr>
              <a:t>e </a:t>
            </a:r>
            <a:r>
              <a:rPr lang="en-US" sz="2000" spc="5" dirty="0">
                <a:latin typeface="Calibri" panose="020F0502020204030204" pitchFamily="34" charset="0"/>
                <a:ea typeface="Calibri" panose="020F0502020204030204" pitchFamily="34" charset="0"/>
                <a:cs typeface="Times New Roman" panose="02020603050405020304" pitchFamily="18" charset="0"/>
              </a:rPr>
              <a:t>o</a:t>
            </a:r>
            <a:r>
              <a:rPr lang="en-US" sz="2000" dirty="0">
                <a:latin typeface="Calibri" panose="020F0502020204030204" pitchFamily="34" charset="0"/>
                <a:ea typeface="Calibri" panose="020F0502020204030204" pitchFamily="34" charset="0"/>
                <a:cs typeface="Times New Roman" panose="02020603050405020304" pitchFamily="18" charset="0"/>
              </a:rPr>
              <a:t>r</a:t>
            </a:r>
            <a:r>
              <a:rPr lang="en-US" sz="2000" spc="-15" dirty="0">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ac</a:t>
            </a:r>
            <a:r>
              <a:rPr lang="en-US" sz="2000" spc="-10" dirty="0">
                <a:latin typeface="Calibri" panose="020F0502020204030204" pitchFamily="34" charset="0"/>
                <a:ea typeface="Calibri" panose="020F0502020204030204" pitchFamily="34" charset="0"/>
                <a:cs typeface="Times New Roman" panose="02020603050405020304" pitchFamily="18" charset="0"/>
              </a:rPr>
              <a:t>t</a:t>
            </a:r>
            <a:r>
              <a:rPr lang="en-US" sz="2000" dirty="0">
                <a:latin typeface="Calibri" panose="020F0502020204030204" pitchFamily="34" charset="0"/>
                <a:ea typeface="Calibri" panose="020F0502020204030204" pitchFamily="34" charset="0"/>
                <a:cs typeface="Times New Roman" panose="02020603050405020304" pitchFamily="18" charset="0"/>
              </a:rPr>
              <a:t>ivity</a:t>
            </a:r>
            <a:r>
              <a:rPr lang="en-US" sz="2000" spc="-10" dirty="0">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used by</a:t>
            </a:r>
            <a:r>
              <a:rPr lang="en-US" sz="2000" spc="-15" dirty="0">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t</a:t>
            </a:r>
            <a:r>
              <a:rPr lang="en-US" sz="2000" spc="-5" dirty="0">
                <a:latin typeface="Calibri" panose="020F0502020204030204" pitchFamily="34" charset="0"/>
                <a:ea typeface="Calibri" panose="020F0502020204030204" pitchFamily="34" charset="0"/>
                <a:cs typeface="Times New Roman" panose="02020603050405020304" pitchFamily="18" charset="0"/>
              </a:rPr>
              <a:t>h</a:t>
            </a:r>
            <a:r>
              <a:rPr lang="en-US" sz="2000" dirty="0">
                <a:latin typeface="Calibri" panose="020F0502020204030204" pitchFamily="34" charset="0"/>
                <a:ea typeface="Calibri" panose="020F0502020204030204" pitchFamily="34" charset="0"/>
                <a:cs typeface="Times New Roman" panose="02020603050405020304" pitchFamily="18" charset="0"/>
              </a:rPr>
              <a:t>e </a:t>
            </a:r>
            <a:r>
              <a:rPr lang="en-US" sz="2000" spc="-15" dirty="0">
                <a:latin typeface="Calibri" panose="020F0502020204030204" pitchFamily="34" charset="0"/>
                <a:ea typeface="Calibri" panose="020F0502020204030204" pitchFamily="34" charset="0"/>
                <a:cs typeface="Times New Roman" panose="02020603050405020304" pitchFamily="18" charset="0"/>
              </a:rPr>
              <a:t>f</a:t>
            </a:r>
            <a:r>
              <a:rPr lang="en-US" sz="2000" dirty="0">
                <a:latin typeface="Calibri" panose="020F0502020204030204" pitchFamily="34" charset="0"/>
                <a:ea typeface="Calibri" panose="020F0502020204030204" pitchFamily="34" charset="0"/>
                <a:cs typeface="Times New Roman" panose="02020603050405020304" pitchFamily="18" charset="0"/>
              </a:rPr>
              <a:t>ra</a:t>
            </a:r>
            <a:r>
              <a:rPr lang="en-US" sz="2000" spc="-10" dirty="0">
                <a:latin typeface="Calibri" panose="020F0502020204030204" pitchFamily="34" charset="0"/>
                <a:ea typeface="Calibri" panose="020F0502020204030204" pitchFamily="34" charset="0"/>
                <a:cs typeface="Times New Roman" panose="02020603050405020304" pitchFamily="18" charset="0"/>
              </a:rPr>
              <a:t>u</a:t>
            </a:r>
            <a:r>
              <a:rPr lang="en-US" sz="2000" spc="-5" dirty="0">
                <a:latin typeface="Calibri" panose="020F0502020204030204" pitchFamily="34" charset="0"/>
                <a:ea typeface="Calibri" panose="020F0502020204030204" pitchFamily="34" charset="0"/>
                <a:cs typeface="Times New Roman" panose="02020603050405020304" pitchFamily="18" charset="0"/>
              </a:rPr>
              <a:t>d</a:t>
            </a:r>
            <a:r>
              <a:rPr lang="en-US" sz="2000" dirty="0">
                <a:latin typeface="Calibri" panose="020F0502020204030204" pitchFamily="34" charset="0"/>
                <a:ea typeface="Calibri" panose="020F0502020204030204" pitchFamily="34" charset="0"/>
                <a:cs typeface="Times New Roman" panose="02020603050405020304" pitchFamily="18" charset="0"/>
              </a:rPr>
              <a:t>ster. These inc</a:t>
            </a:r>
            <a:r>
              <a:rPr lang="en-US" sz="2000" spc="-5" dirty="0">
                <a:latin typeface="Calibri" panose="020F0502020204030204" pitchFamily="34" charset="0"/>
                <a:ea typeface="Calibri" panose="020F0502020204030204" pitchFamily="34" charset="0"/>
                <a:cs typeface="Times New Roman" panose="02020603050405020304" pitchFamily="18" charset="0"/>
              </a:rPr>
              <a:t>lud</a:t>
            </a:r>
            <a:r>
              <a:rPr lang="en-US" sz="2000" spc="-10" dirty="0">
                <a:latin typeface="Calibri" panose="020F0502020204030204" pitchFamily="34" charset="0"/>
                <a:ea typeface="Calibri" panose="020F0502020204030204" pitchFamily="34" charset="0"/>
                <a:cs typeface="Times New Roman" panose="02020603050405020304" pitchFamily="18" charset="0"/>
              </a:rPr>
              <a:t>e</a:t>
            </a:r>
            <a:r>
              <a:rPr lang="en-US" sz="2000" dirty="0">
                <a:latin typeface="Calibri" panose="020F0502020204030204" pitchFamily="34" charset="0"/>
                <a:ea typeface="Calibri" panose="020F0502020204030204" pitchFamily="34" charset="0"/>
                <a:cs typeface="Times New Roman" panose="02020603050405020304" pitchFamily="18" charset="0"/>
              </a:rPr>
              <a:t>:</a:t>
            </a:r>
          </a:p>
          <a:p>
            <a:pPr marL="0" marR="2236470" indent="0">
              <a:lnSpc>
                <a:spcPct val="100000"/>
              </a:lnSpc>
              <a:spcBef>
                <a:spcPts val="0"/>
              </a:spcBef>
              <a:buNone/>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R="5558155" algn="just">
              <a:lnSpc>
                <a:spcPct val="100000"/>
              </a:lnSpc>
              <a:spcBef>
                <a:spcPts val="0"/>
              </a:spcBef>
              <a:buSzPts val="1100"/>
              <a:buFont typeface="Wingdings" panose="05000000000000000000" pitchFamily="2" charset="2"/>
              <a:buChar char="q"/>
              <a:tabLst>
                <a:tab pos="895350" algn="l"/>
              </a:tabLst>
            </a:pPr>
            <a:r>
              <a:rPr lang="en-US" sz="2000" dirty="0">
                <a:latin typeface="Calibri" panose="020F0502020204030204" pitchFamily="34" charset="0"/>
                <a:ea typeface="Calibri" panose="020F0502020204030204" pitchFamily="34" charset="0"/>
                <a:cs typeface="Calibri" panose="020F0502020204030204" pitchFamily="34" charset="0"/>
              </a:rPr>
              <a:t>A</a:t>
            </a:r>
            <a:r>
              <a:rPr lang="en-US" sz="2000" spc="-20" dirty="0">
                <a:latin typeface="Calibri" panose="020F0502020204030204" pitchFamily="34" charset="0"/>
                <a:ea typeface="Calibri" panose="020F0502020204030204" pitchFamily="34" charset="0"/>
                <a:cs typeface="Calibri" panose="020F0502020204030204" pitchFamily="34" charset="0"/>
              </a:rPr>
              <a:t>d</a:t>
            </a:r>
            <a:r>
              <a:rPr lang="en-US" sz="2000" dirty="0">
                <a:latin typeface="Calibri" panose="020F0502020204030204" pitchFamily="34" charset="0"/>
                <a:ea typeface="Calibri" panose="020F0502020204030204" pitchFamily="34" charset="0"/>
                <a:cs typeface="Calibri" panose="020F0502020204030204" pitchFamily="34" charset="0"/>
              </a:rPr>
              <a:t>va</a:t>
            </a:r>
            <a:r>
              <a:rPr lang="en-US" sz="2000" spc="-5" dirty="0">
                <a:latin typeface="Calibri" panose="020F0502020204030204" pitchFamily="34" charset="0"/>
                <a:ea typeface="Calibri" panose="020F0502020204030204" pitchFamily="34" charset="0"/>
                <a:cs typeface="Calibri" panose="020F0502020204030204" pitchFamily="34" charset="0"/>
              </a:rPr>
              <a:t>n</a:t>
            </a:r>
            <a:r>
              <a:rPr lang="en-US" sz="2000" dirty="0">
                <a:latin typeface="Calibri" panose="020F0502020204030204" pitchFamily="34" charset="0"/>
                <a:ea typeface="Calibri" panose="020F0502020204030204" pitchFamily="34" charset="0"/>
                <a:cs typeface="Calibri" panose="020F0502020204030204" pitchFamily="34" charset="0"/>
              </a:rPr>
              <a:t>ce</a:t>
            </a:r>
            <a:r>
              <a:rPr lang="en-US" sz="2000" spc="-10" dirty="0">
                <a:latin typeface="Calibri" panose="020F0502020204030204" pitchFamily="34" charset="0"/>
                <a:ea typeface="Calibri" panose="020F0502020204030204" pitchFamily="34" charset="0"/>
                <a:cs typeface="Calibri" panose="020F0502020204030204" pitchFamily="34" charset="0"/>
              </a:rPr>
              <a:t> </a:t>
            </a:r>
            <a:r>
              <a:rPr lang="en-US" sz="2000" dirty="0">
                <a:latin typeface="Calibri" panose="020F0502020204030204" pitchFamily="34" charset="0"/>
                <a:ea typeface="Calibri" panose="020F0502020204030204" pitchFamily="34" charset="0"/>
                <a:cs typeface="Calibri" panose="020F0502020204030204" pitchFamily="34" charset="0"/>
              </a:rPr>
              <a:t>fee</a:t>
            </a:r>
            <a:r>
              <a:rPr lang="en-US" sz="2000" spc="-10" dirty="0">
                <a:latin typeface="Calibri" panose="020F0502020204030204" pitchFamily="34" charset="0"/>
                <a:ea typeface="Calibri" panose="020F0502020204030204" pitchFamily="34" charset="0"/>
                <a:cs typeface="Calibri" panose="020F0502020204030204" pitchFamily="34" charset="0"/>
              </a:rPr>
              <a:t> </a:t>
            </a:r>
            <a:r>
              <a:rPr lang="en-US" sz="2000" dirty="0">
                <a:latin typeface="Calibri" panose="020F0502020204030204" pitchFamily="34" charset="0"/>
                <a:ea typeface="Calibri" panose="020F0502020204030204" pitchFamily="34" charset="0"/>
                <a:cs typeface="Calibri" panose="020F0502020204030204" pitchFamily="34" charset="0"/>
              </a:rPr>
              <a:t>fr</a:t>
            </a:r>
            <a:r>
              <a:rPr lang="en-US" sz="2000" dirty="0">
                <a:latin typeface="Calibri" panose="020F0502020204030204" pitchFamily="34" charset="0"/>
                <a:ea typeface="Calibri" panose="020F0502020204030204" pitchFamily="34" charset="0"/>
                <a:cs typeface="Times New Roman" panose="02020603050405020304" pitchFamily="18" charset="0"/>
              </a:rPr>
              <a:t>a</a:t>
            </a:r>
            <a:r>
              <a:rPr lang="en-US" sz="2000" spc="-5" dirty="0">
                <a:latin typeface="Calibri" panose="020F0502020204030204" pitchFamily="34" charset="0"/>
                <a:ea typeface="Calibri" panose="020F0502020204030204" pitchFamily="34" charset="0"/>
                <a:cs typeface="Times New Roman" panose="02020603050405020304" pitchFamily="18" charset="0"/>
              </a:rPr>
              <a:t>ud</a:t>
            </a:r>
            <a:r>
              <a:rPr lang="en-US" sz="2000" dirty="0">
                <a:latin typeface="Calibri" panose="020F0502020204030204" pitchFamily="34" charset="0"/>
                <a:ea typeface="Calibri" panose="020F0502020204030204" pitchFamily="34" charset="0"/>
                <a:cs typeface="Times New Roman" panose="02020603050405020304" pitchFamily="18" charset="0"/>
              </a:rPr>
              <a:t>s</a:t>
            </a:r>
          </a:p>
          <a:p>
            <a:pPr marR="5816600" algn="just">
              <a:lnSpc>
                <a:spcPct val="100000"/>
              </a:lnSpc>
              <a:spcBef>
                <a:spcPts val="190"/>
              </a:spcBef>
              <a:buSzPts val="1100"/>
              <a:buFont typeface="Wingdings" panose="05000000000000000000" pitchFamily="2" charset="2"/>
              <a:buChar char="q"/>
              <a:tabLst>
                <a:tab pos="894080" algn="l"/>
              </a:tabLst>
            </a:pPr>
            <a:r>
              <a:rPr lang="en-US" sz="2000" dirty="0">
                <a:latin typeface="Calibri" panose="020F0502020204030204" pitchFamily="34" charset="0"/>
                <a:ea typeface="Calibri" panose="020F0502020204030204" pitchFamily="34" charset="0"/>
                <a:cs typeface="Calibri" panose="020F0502020204030204" pitchFamily="34" charset="0"/>
              </a:rPr>
              <a:t>Bo</a:t>
            </a:r>
            <a:r>
              <a:rPr lang="en-US" sz="2000" spc="-5" dirty="0">
                <a:latin typeface="Calibri" panose="020F0502020204030204" pitchFamily="34" charset="0"/>
                <a:ea typeface="Calibri" panose="020F0502020204030204" pitchFamily="34" charset="0"/>
                <a:cs typeface="Calibri" panose="020F0502020204030204" pitchFamily="34" charset="0"/>
              </a:rPr>
              <a:t>gu</a:t>
            </a:r>
            <a:r>
              <a:rPr lang="en-US" sz="2000" dirty="0">
                <a:latin typeface="Calibri" panose="020F0502020204030204" pitchFamily="34" charset="0"/>
                <a:ea typeface="Calibri" panose="020F0502020204030204" pitchFamily="34" charset="0"/>
                <a:cs typeface="Calibri" panose="020F0502020204030204" pitchFamily="34" charset="0"/>
              </a:rPr>
              <a:t>s i</a:t>
            </a:r>
            <a:r>
              <a:rPr lang="en-US" sz="2000" spc="-15" dirty="0">
                <a:latin typeface="Calibri" panose="020F0502020204030204" pitchFamily="34" charset="0"/>
                <a:ea typeface="Calibri" panose="020F0502020204030204" pitchFamily="34" charset="0"/>
                <a:cs typeface="Calibri" panose="020F0502020204030204" pitchFamily="34" charset="0"/>
              </a:rPr>
              <a:t>n</a:t>
            </a:r>
            <a:r>
              <a:rPr lang="en-US" sz="2000" dirty="0">
                <a:latin typeface="Calibri" panose="020F0502020204030204" pitchFamily="34" charset="0"/>
                <a:ea typeface="Calibri" panose="020F0502020204030204" pitchFamily="34" charset="0"/>
                <a:cs typeface="Calibri" panose="020F0502020204030204" pitchFamily="34" charset="0"/>
              </a:rPr>
              <a:t>v</a:t>
            </a:r>
            <a:r>
              <a:rPr lang="en-US" sz="2000" spc="5" dirty="0">
                <a:latin typeface="Calibri" panose="020F0502020204030204" pitchFamily="34" charset="0"/>
                <a:ea typeface="Calibri" panose="020F0502020204030204" pitchFamily="34" charset="0"/>
                <a:cs typeface="Calibri" panose="020F0502020204030204" pitchFamily="34" charset="0"/>
              </a:rPr>
              <a:t>o</a:t>
            </a:r>
            <a:r>
              <a:rPr lang="en-US" sz="2000" spc="-15" dirty="0">
                <a:latin typeface="Calibri" panose="020F0502020204030204" pitchFamily="34" charset="0"/>
                <a:ea typeface="Calibri" panose="020F0502020204030204" pitchFamily="34" charset="0"/>
                <a:cs typeface="Calibri" panose="020F0502020204030204" pitchFamily="34" charset="0"/>
              </a:rPr>
              <a:t>i</a:t>
            </a:r>
            <a:r>
              <a:rPr lang="en-US" sz="2000" dirty="0">
                <a:latin typeface="Calibri" panose="020F0502020204030204" pitchFamily="34" charset="0"/>
                <a:ea typeface="Calibri" panose="020F0502020204030204" pitchFamily="34" charset="0"/>
                <a:cs typeface="Calibri" panose="020F0502020204030204" pitchFamily="34" charset="0"/>
              </a:rPr>
              <a:t>ces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R="4075430" algn="just">
              <a:lnSpc>
                <a:spcPct val="100000"/>
              </a:lnSpc>
              <a:spcBef>
                <a:spcPts val="205"/>
              </a:spcBef>
              <a:buSzPts val="1100"/>
              <a:buFont typeface="Wingdings" panose="05000000000000000000" pitchFamily="2" charset="2"/>
              <a:buChar char="q"/>
              <a:tabLst>
                <a:tab pos="894080" algn="l"/>
              </a:tabLst>
            </a:pPr>
            <a:r>
              <a:rPr lang="en-US" sz="2000" dirty="0">
                <a:latin typeface="Calibri" panose="020F0502020204030204" pitchFamily="34" charset="0"/>
                <a:ea typeface="Calibri" panose="020F0502020204030204" pitchFamily="34" charset="0"/>
                <a:cs typeface="Calibri" panose="020F0502020204030204" pitchFamily="34" charset="0"/>
              </a:rPr>
              <a:t>C</a:t>
            </a:r>
            <a:r>
              <a:rPr lang="en-US" sz="2000" spc="-10" dirty="0">
                <a:latin typeface="Calibri" panose="020F0502020204030204" pitchFamily="34" charset="0"/>
                <a:ea typeface="Calibri" panose="020F0502020204030204" pitchFamily="34" charset="0"/>
                <a:cs typeface="Calibri" panose="020F0502020204030204" pitchFamily="34" charset="0"/>
              </a:rPr>
              <a:t>o</a:t>
            </a:r>
            <a:r>
              <a:rPr lang="en-US" sz="2000" dirty="0">
                <a:latin typeface="Calibri" panose="020F0502020204030204" pitchFamily="34" charset="0"/>
                <a:ea typeface="Calibri" panose="020F0502020204030204" pitchFamily="34" charset="0"/>
                <a:cs typeface="Calibri" panose="020F0502020204030204" pitchFamily="34" charset="0"/>
              </a:rPr>
              <a:t>m</a:t>
            </a:r>
            <a:r>
              <a:rPr lang="en-US" sz="2000" spc="-5" dirty="0">
                <a:latin typeface="Calibri" panose="020F0502020204030204" pitchFamily="34" charset="0"/>
                <a:ea typeface="Calibri" panose="020F0502020204030204" pitchFamily="34" charset="0"/>
                <a:cs typeface="Calibri" panose="020F0502020204030204" pitchFamily="34" charset="0"/>
              </a:rPr>
              <a:t>pu</a:t>
            </a:r>
            <a:r>
              <a:rPr lang="en-US" sz="2000" dirty="0">
                <a:latin typeface="Calibri" panose="020F0502020204030204" pitchFamily="34" charset="0"/>
                <a:ea typeface="Calibri" panose="020F0502020204030204" pitchFamily="34" charset="0"/>
                <a:cs typeface="Calibri" panose="020F0502020204030204" pitchFamily="34" charset="0"/>
              </a:rPr>
              <a:t>ter</a:t>
            </a:r>
            <a:r>
              <a:rPr lang="en-US" sz="2000" spc="-15" dirty="0">
                <a:latin typeface="Calibri" panose="020F0502020204030204" pitchFamily="34" charset="0"/>
                <a:ea typeface="Calibri" panose="020F0502020204030204" pitchFamily="34" charset="0"/>
                <a:cs typeface="Calibri" panose="020F0502020204030204" pitchFamily="34" charset="0"/>
              </a:rPr>
              <a:t> </a:t>
            </a:r>
            <a:r>
              <a:rPr lang="en-US" sz="2000" dirty="0">
                <a:latin typeface="Calibri" panose="020F0502020204030204" pitchFamily="34" charset="0"/>
                <a:ea typeface="Calibri" panose="020F0502020204030204" pitchFamily="34" charset="0"/>
                <a:cs typeface="Calibri" panose="020F0502020204030204" pitchFamily="34" charset="0"/>
              </a:rPr>
              <a:t>hacki</a:t>
            </a:r>
            <a:r>
              <a:rPr lang="en-US" sz="2000" spc="-5" dirty="0">
                <a:latin typeface="Calibri" panose="020F0502020204030204" pitchFamily="34" charset="0"/>
                <a:ea typeface="Calibri" panose="020F0502020204030204" pitchFamily="34" charset="0"/>
                <a:cs typeface="Calibri" panose="020F0502020204030204" pitchFamily="34" charset="0"/>
              </a:rPr>
              <a:t>n</a:t>
            </a:r>
            <a:r>
              <a:rPr lang="en-US" sz="2000" dirty="0">
                <a:latin typeface="Calibri" panose="020F0502020204030204" pitchFamily="34" charset="0"/>
                <a:ea typeface="Calibri" panose="020F0502020204030204" pitchFamily="34" charset="0"/>
                <a:cs typeface="Calibri" panose="020F0502020204030204" pitchFamily="34" charset="0"/>
              </a:rPr>
              <a:t>g</a:t>
            </a:r>
            <a:r>
              <a:rPr lang="en-US" sz="2000" spc="-15" dirty="0">
                <a:latin typeface="Calibri" panose="020F0502020204030204" pitchFamily="34" charset="0"/>
                <a:ea typeface="Calibri" panose="020F0502020204030204" pitchFamily="34" charset="0"/>
                <a:cs typeface="Calibri" panose="020F0502020204030204" pitchFamily="34" charset="0"/>
              </a:rPr>
              <a:t> </a:t>
            </a:r>
            <a:r>
              <a:rPr lang="en-US" sz="2000" spc="5" dirty="0">
                <a:latin typeface="Calibri" panose="020F0502020204030204" pitchFamily="34" charset="0"/>
                <a:ea typeface="Calibri" panose="020F0502020204030204" pitchFamily="34" charset="0"/>
                <a:cs typeface="Calibri" panose="020F0502020204030204" pitchFamily="34" charset="0"/>
              </a:rPr>
              <a:t>o</a:t>
            </a:r>
            <a:r>
              <a:rPr lang="en-US" sz="2000" dirty="0">
                <a:latin typeface="Calibri" panose="020F0502020204030204" pitchFamily="34" charset="0"/>
                <a:ea typeface="Calibri" panose="020F0502020204030204" pitchFamily="34" charset="0"/>
                <a:cs typeface="Calibri" panose="020F0502020204030204" pitchFamily="34" charset="0"/>
              </a:rPr>
              <a:t>f i</a:t>
            </a:r>
            <a:r>
              <a:rPr lang="en-US" sz="2000" spc="-20" dirty="0">
                <a:latin typeface="Calibri" panose="020F0502020204030204" pitchFamily="34" charset="0"/>
                <a:ea typeface="Calibri" panose="020F0502020204030204" pitchFamily="34" charset="0"/>
                <a:cs typeface="Calibri" panose="020F0502020204030204" pitchFamily="34" charset="0"/>
              </a:rPr>
              <a:t>n</a:t>
            </a:r>
            <a:r>
              <a:rPr lang="en-US" sz="2000" dirty="0">
                <a:latin typeface="Calibri" panose="020F0502020204030204" pitchFamily="34" charset="0"/>
                <a:ea typeface="Calibri" panose="020F0502020204030204" pitchFamily="34" charset="0"/>
                <a:cs typeface="Calibri" panose="020F0502020204030204" pitchFamily="34" charset="0"/>
              </a:rPr>
              <a:t>for</a:t>
            </a:r>
            <a:r>
              <a:rPr lang="en-US" sz="2000" spc="-10" dirty="0">
                <a:latin typeface="Calibri" panose="020F0502020204030204" pitchFamily="34" charset="0"/>
                <a:ea typeface="Calibri" panose="020F0502020204030204" pitchFamily="34" charset="0"/>
                <a:cs typeface="Calibri" panose="020F0502020204030204" pitchFamily="34" charset="0"/>
              </a:rPr>
              <a:t>m</a:t>
            </a:r>
            <a:r>
              <a:rPr lang="en-US" sz="2000" dirty="0">
                <a:latin typeface="Calibri" panose="020F0502020204030204" pitchFamily="34" charset="0"/>
                <a:ea typeface="Calibri" panose="020F0502020204030204" pitchFamily="34" charset="0"/>
                <a:cs typeface="Calibri" panose="020F0502020204030204" pitchFamily="34" charset="0"/>
              </a:rPr>
              <a:t>ation</a:t>
            </a:r>
            <a:r>
              <a:rPr lang="en-US" sz="2000" spc="-15" dirty="0">
                <a:latin typeface="Calibri" panose="020F0502020204030204" pitchFamily="34" charset="0"/>
                <a:ea typeface="Calibri" panose="020F0502020204030204" pitchFamily="34" charset="0"/>
                <a:cs typeface="Calibri" panose="020F0502020204030204" pitchFamily="34" charset="0"/>
              </a:rPr>
              <a:t> </a:t>
            </a:r>
            <a:r>
              <a:rPr lang="en-US" sz="2000" spc="5" dirty="0">
                <a:latin typeface="Calibri" panose="020F0502020204030204" pitchFamily="34" charset="0"/>
                <a:ea typeface="Calibri" panose="020F0502020204030204" pitchFamily="34" charset="0"/>
                <a:cs typeface="Calibri" panose="020F0502020204030204" pitchFamily="34" charset="0"/>
              </a:rPr>
              <a:t>o</a:t>
            </a:r>
            <a:r>
              <a:rPr lang="en-US" sz="2000" dirty="0">
                <a:latin typeface="Calibri" panose="020F0502020204030204" pitchFamily="34" charset="0"/>
                <a:ea typeface="Calibri" panose="020F0502020204030204" pitchFamily="34" charset="0"/>
                <a:cs typeface="Calibri" panose="020F0502020204030204" pitchFamily="34" charset="0"/>
              </a:rPr>
              <a:t>r</a:t>
            </a:r>
            <a:r>
              <a:rPr lang="en-US" sz="2000" spc="-15" dirty="0">
                <a:latin typeface="Calibri" panose="020F0502020204030204" pitchFamily="34" charset="0"/>
                <a:ea typeface="Calibri" panose="020F0502020204030204" pitchFamily="34" charset="0"/>
                <a:cs typeface="Calibri" panose="020F0502020204030204" pitchFamily="34" charset="0"/>
              </a:rPr>
              <a:t> </a:t>
            </a:r>
            <a:r>
              <a:rPr lang="en-US" sz="2000" dirty="0">
                <a:latin typeface="Calibri" panose="020F0502020204030204" pitchFamily="34" charset="0"/>
                <a:ea typeface="Calibri" panose="020F0502020204030204" pitchFamily="34" charset="0"/>
                <a:cs typeface="Calibri" panose="020F0502020204030204" pitchFamily="34" charset="0"/>
              </a:rPr>
              <a:t>pro</a:t>
            </a:r>
            <a:r>
              <a:rPr lang="en-US" sz="2000" spc="-5" dirty="0">
                <a:latin typeface="Calibri" panose="020F0502020204030204" pitchFamily="34" charset="0"/>
                <a:ea typeface="Calibri" panose="020F0502020204030204" pitchFamily="34" charset="0"/>
                <a:cs typeface="Calibri" panose="020F0502020204030204" pitchFamily="34" charset="0"/>
              </a:rPr>
              <a:t>p</a:t>
            </a:r>
            <a:r>
              <a:rPr lang="en-US" sz="2000" dirty="0">
                <a:latin typeface="Calibri" panose="020F0502020204030204" pitchFamily="34" charset="0"/>
                <a:ea typeface="Calibri" panose="020F0502020204030204" pitchFamily="34" charset="0"/>
                <a:cs typeface="Calibri" panose="020F0502020204030204" pitchFamily="34" charset="0"/>
              </a:rPr>
              <a:t>e</a:t>
            </a:r>
            <a:r>
              <a:rPr lang="en-US" sz="2000" spc="-15" dirty="0">
                <a:latin typeface="Calibri" panose="020F0502020204030204" pitchFamily="34" charset="0"/>
                <a:ea typeface="Calibri" panose="020F0502020204030204" pitchFamily="34" charset="0"/>
                <a:cs typeface="Calibri" panose="020F0502020204030204" pitchFamily="34" charset="0"/>
              </a:rPr>
              <a:t>r</a:t>
            </a:r>
            <a:r>
              <a:rPr lang="en-US" sz="2000" dirty="0">
                <a:latin typeface="Calibri" panose="020F0502020204030204" pitchFamily="34" charset="0"/>
                <a:ea typeface="Calibri" panose="020F0502020204030204" pitchFamily="34" charset="0"/>
                <a:cs typeface="Calibri" panose="020F0502020204030204" pitchFamily="34" charset="0"/>
              </a:rPr>
              <a:t>ty</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R="5345430" algn="just">
              <a:lnSpc>
                <a:spcPct val="100000"/>
              </a:lnSpc>
              <a:spcBef>
                <a:spcPts val="205"/>
              </a:spcBef>
              <a:buSzPts val="1100"/>
              <a:buFont typeface="Wingdings" panose="05000000000000000000" pitchFamily="2" charset="2"/>
              <a:buChar char="q"/>
              <a:tabLst>
                <a:tab pos="894080" algn="l"/>
              </a:tabLst>
            </a:pPr>
            <a:r>
              <a:rPr lang="en-US" sz="2000" dirty="0">
                <a:latin typeface="Calibri" panose="020F0502020204030204" pitchFamily="34" charset="0"/>
                <a:ea typeface="Calibri" panose="020F0502020204030204" pitchFamily="34" charset="0"/>
                <a:cs typeface="Calibri" panose="020F0502020204030204" pitchFamily="34" charset="0"/>
              </a:rPr>
              <a:t>Corr</a:t>
            </a:r>
            <a:r>
              <a:rPr lang="en-US" sz="2000" spc="-10" dirty="0">
                <a:latin typeface="Calibri" panose="020F0502020204030204" pitchFamily="34" charset="0"/>
                <a:ea typeface="Calibri" panose="020F0502020204030204" pitchFamily="34" charset="0"/>
                <a:cs typeface="Calibri" panose="020F0502020204030204" pitchFamily="34" charset="0"/>
              </a:rPr>
              <a:t>u</a:t>
            </a:r>
            <a:r>
              <a:rPr lang="en-US" sz="2000" spc="-5" dirty="0">
                <a:latin typeface="Calibri" panose="020F0502020204030204" pitchFamily="34" charset="0"/>
                <a:ea typeface="Calibri" panose="020F0502020204030204" pitchFamily="34" charset="0"/>
                <a:cs typeface="Calibri" panose="020F0502020204030204" pitchFamily="34" charset="0"/>
              </a:rPr>
              <a:t>p</a:t>
            </a:r>
            <a:r>
              <a:rPr lang="en-US" sz="2000" dirty="0">
                <a:latin typeface="Calibri" panose="020F0502020204030204" pitchFamily="34" charset="0"/>
                <a:ea typeface="Calibri" panose="020F0502020204030204" pitchFamily="34" charset="0"/>
                <a:cs typeface="Calibri" panose="020F0502020204030204" pitchFamily="34" charset="0"/>
              </a:rPr>
              <a:t>t</a:t>
            </a:r>
            <a:r>
              <a:rPr lang="en-US" sz="2000" spc="-15" dirty="0">
                <a:latin typeface="Calibri" panose="020F0502020204030204" pitchFamily="34" charset="0"/>
                <a:ea typeface="Calibri" panose="020F0502020204030204" pitchFamily="34" charset="0"/>
                <a:cs typeface="Calibri" panose="020F0502020204030204" pitchFamily="34" charset="0"/>
              </a:rPr>
              <a:t>i</a:t>
            </a:r>
            <a:r>
              <a:rPr lang="en-US" sz="2000" spc="5" dirty="0">
                <a:latin typeface="Calibri" panose="020F0502020204030204" pitchFamily="34" charset="0"/>
                <a:ea typeface="Calibri" panose="020F0502020204030204" pitchFamily="34" charset="0"/>
                <a:cs typeface="Calibri" panose="020F0502020204030204" pitchFamily="34" charset="0"/>
              </a:rPr>
              <a:t>o</a:t>
            </a:r>
            <a:r>
              <a:rPr lang="en-US" sz="2000" dirty="0">
                <a:latin typeface="Calibri" panose="020F0502020204030204" pitchFamily="34" charset="0"/>
                <a:ea typeface="Calibri" panose="020F0502020204030204" pitchFamily="34" charset="0"/>
                <a:cs typeface="Calibri" panose="020F0502020204030204" pitchFamily="34" charset="0"/>
              </a:rPr>
              <a:t>n</a:t>
            </a:r>
            <a:r>
              <a:rPr lang="en-US" sz="2000" spc="-5" dirty="0">
                <a:latin typeface="Calibri" panose="020F0502020204030204" pitchFamily="34" charset="0"/>
                <a:ea typeface="Calibri" panose="020F0502020204030204" pitchFamily="34" charset="0"/>
                <a:cs typeface="Calibri" panose="020F0502020204030204" pitchFamily="34" charset="0"/>
              </a:rPr>
              <a:t> </a:t>
            </a:r>
            <a:r>
              <a:rPr lang="en-US" sz="2000" dirty="0">
                <a:latin typeface="Calibri" panose="020F0502020204030204" pitchFamily="34" charset="0"/>
                <a:ea typeface="Calibri" panose="020F0502020204030204" pitchFamily="34" charset="0"/>
                <a:cs typeface="Calibri" panose="020F0502020204030204" pitchFamily="34" charset="0"/>
              </a:rPr>
              <a:t>and</a:t>
            </a:r>
            <a:r>
              <a:rPr lang="en-US" sz="2000" spc="-5" dirty="0">
                <a:latin typeface="Calibri" panose="020F0502020204030204" pitchFamily="34" charset="0"/>
                <a:ea typeface="Calibri" panose="020F0502020204030204" pitchFamily="34" charset="0"/>
                <a:cs typeface="Calibri" panose="020F0502020204030204" pitchFamily="34" charset="0"/>
              </a:rPr>
              <a:t> </a:t>
            </a:r>
            <a:r>
              <a:rPr lang="en-US" sz="2000" dirty="0">
                <a:latin typeface="Calibri" panose="020F0502020204030204" pitchFamily="34" charset="0"/>
                <a:ea typeface="Calibri" panose="020F0502020204030204" pitchFamily="34" charset="0"/>
                <a:cs typeface="Calibri" panose="020F0502020204030204" pitchFamily="34" charset="0"/>
              </a:rPr>
              <a:t>br</a:t>
            </a:r>
            <a:r>
              <a:rPr lang="en-US" sz="2000" spc="-5" dirty="0">
                <a:latin typeface="Calibri" panose="020F0502020204030204" pitchFamily="34" charset="0"/>
                <a:ea typeface="Calibri" panose="020F0502020204030204" pitchFamily="34" charset="0"/>
                <a:cs typeface="Calibri" panose="020F0502020204030204" pitchFamily="34" charset="0"/>
              </a:rPr>
              <a:t>ib</a:t>
            </a:r>
            <a:r>
              <a:rPr lang="en-US" sz="2000" dirty="0">
                <a:latin typeface="Calibri" panose="020F0502020204030204" pitchFamily="34" charset="0"/>
                <a:ea typeface="Calibri" panose="020F0502020204030204" pitchFamily="34" charset="0"/>
                <a:cs typeface="Calibri" panose="020F0502020204030204" pitchFamily="34" charset="0"/>
              </a:rPr>
              <a:t>e</a:t>
            </a:r>
            <a:r>
              <a:rPr lang="en-US" sz="2000" spc="-15" dirty="0">
                <a:latin typeface="Calibri" panose="020F0502020204030204" pitchFamily="34" charset="0"/>
                <a:ea typeface="Calibri" panose="020F0502020204030204" pitchFamily="34" charset="0"/>
                <a:cs typeface="Calibri" panose="020F0502020204030204" pitchFamily="34" charset="0"/>
              </a:rPr>
              <a:t>r</a:t>
            </a:r>
            <a:r>
              <a:rPr lang="en-US" sz="2000" dirty="0">
                <a:latin typeface="Calibri" panose="020F0502020204030204" pitchFamily="34" charset="0"/>
                <a:ea typeface="Calibri" panose="020F0502020204030204" pitchFamily="34" charset="0"/>
                <a:cs typeface="Calibri" panose="020F0502020204030204" pitchFamily="34" charset="0"/>
              </a:rPr>
              <a:t>y</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R="4222115" algn="just">
              <a:lnSpc>
                <a:spcPct val="100000"/>
              </a:lnSpc>
              <a:spcBef>
                <a:spcPts val="190"/>
              </a:spcBef>
              <a:buSzPts val="1100"/>
              <a:buFont typeface="Wingdings" panose="05000000000000000000" pitchFamily="2" charset="2"/>
              <a:buChar char="q"/>
              <a:tabLst>
                <a:tab pos="894080" algn="l"/>
              </a:tabLst>
            </a:pPr>
            <a:r>
              <a:rPr lang="en-US" sz="2000" dirty="0">
                <a:latin typeface="Calibri" panose="020F0502020204030204" pitchFamily="34" charset="0"/>
                <a:ea typeface="Calibri" panose="020F0502020204030204" pitchFamily="34" charset="0"/>
                <a:cs typeface="Calibri" panose="020F0502020204030204" pitchFamily="34" charset="0"/>
              </a:rPr>
              <a:t>Co</a:t>
            </a:r>
            <a:r>
              <a:rPr lang="en-US" sz="2000" spc="-5" dirty="0">
                <a:latin typeface="Calibri" panose="020F0502020204030204" pitchFamily="34" charset="0"/>
                <a:ea typeface="Calibri" panose="020F0502020204030204" pitchFamily="34" charset="0"/>
                <a:cs typeface="Calibri" panose="020F0502020204030204" pitchFamily="34" charset="0"/>
              </a:rPr>
              <a:t>un</a:t>
            </a:r>
            <a:r>
              <a:rPr lang="en-US" sz="2000" spc="-10" dirty="0">
                <a:latin typeface="Calibri" panose="020F0502020204030204" pitchFamily="34" charset="0"/>
                <a:ea typeface="Calibri" panose="020F0502020204030204" pitchFamily="34" charset="0"/>
                <a:cs typeface="Calibri" panose="020F0502020204030204" pitchFamily="34" charset="0"/>
              </a:rPr>
              <a:t>t</a:t>
            </a:r>
            <a:r>
              <a:rPr lang="en-US" sz="2000" dirty="0">
                <a:latin typeface="Calibri" panose="020F0502020204030204" pitchFamily="34" charset="0"/>
                <a:ea typeface="Calibri" panose="020F0502020204030204" pitchFamily="34" charset="0"/>
                <a:cs typeface="Calibri" panose="020F0502020204030204" pitchFamily="34" charset="0"/>
              </a:rPr>
              <a:t>erfeitin</a:t>
            </a:r>
            <a:r>
              <a:rPr lang="en-US" sz="2000" spc="-10" dirty="0">
                <a:latin typeface="Calibri" panose="020F0502020204030204" pitchFamily="34" charset="0"/>
                <a:ea typeface="Calibri" panose="020F0502020204030204" pitchFamily="34" charset="0"/>
                <a:cs typeface="Calibri" panose="020F0502020204030204" pitchFamily="34" charset="0"/>
              </a:rPr>
              <a:t>g</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spc="-10" dirty="0">
                <a:latin typeface="Calibri" panose="020F0502020204030204" pitchFamily="34" charset="0"/>
                <a:ea typeface="Calibri" panose="020F0502020204030204" pitchFamily="34" charset="0"/>
                <a:cs typeface="Calibri" panose="020F0502020204030204" pitchFamily="34" charset="0"/>
              </a:rPr>
              <a:t>f</a:t>
            </a:r>
            <a:r>
              <a:rPr lang="en-US" sz="2000" spc="5" dirty="0">
                <a:latin typeface="Calibri" panose="020F0502020204030204" pitchFamily="34" charset="0"/>
                <a:ea typeface="Calibri" panose="020F0502020204030204" pitchFamily="34" charset="0"/>
                <a:cs typeface="Calibri" panose="020F0502020204030204" pitchFamily="34" charset="0"/>
              </a:rPr>
              <a:t>o</a:t>
            </a:r>
            <a:r>
              <a:rPr lang="en-US" sz="2000" dirty="0">
                <a:latin typeface="Calibri" panose="020F0502020204030204" pitchFamily="34" charset="0"/>
                <a:ea typeface="Calibri" panose="020F0502020204030204" pitchFamily="34" charset="0"/>
                <a:cs typeface="Calibri" panose="020F0502020204030204" pitchFamily="34" charset="0"/>
              </a:rPr>
              <a:t>r</a:t>
            </a:r>
            <a:r>
              <a:rPr lang="en-US" sz="2000" spc="-10" dirty="0">
                <a:latin typeface="Calibri" panose="020F0502020204030204" pitchFamily="34" charset="0"/>
                <a:ea typeface="Calibri" panose="020F0502020204030204" pitchFamily="34" charset="0"/>
                <a:cs typeface="Calibri" panose="020F0502020204030204" pitchFamily="34" charset="0"/>
              </a:rPr>
              <a:t>g</a:t>
            </a:r>
            <a:r>
              <a:rPr lang="en-US" sz="2000" dirty="0">
                <a:latin typeface="Calibri" panose="020F0502020204030204" pitchFamily="34" charset="0"/>
                <a:ea typeface="Calibri" panose="020F0502020204030204" pitchFamily="34" charset="0"/>
                <a:cs typeface="Calibri" panose="020F0502020204030204" pitchFamily="34" charset="0"/>
              </a:rPr>
              <a:t>e</a:t>
            </a:r>
            <a:r>
              <a:rPr lang="en-US" sz="2000" spc="-15" dirty="0">
                <a:latin typeface="Calibri" panose="020F0502020204030204" pitchFamily="34" charset="0"/>
                <a:ea typeface="Calibri" panose="020F0502020204030204" pitchFamily="34" charset="0"/>
                <a:cs typeface="Calibri" panose="020F0502020204030204" pitchFamily="34" charset="0"/>
              </a:rPr>
              <a:t>r</a:t>
            </a:r>
            <a:r>
              <a:rPr lang="en-US" sz="2000" dirty="0">
                <a:latin typeface="Calibri" panose="020F0502020204030204" pitchFamily="34" charset="0"/>
                <a:ea typeface="Calibri" panose="020F0502020204030204" pitchFamily="34" charset="0"/>
                <a:cs typeface="Calibri" panose="020F0502020204030204" pitchFamily="34" charset="0"/>
              </a:rPr>
              <a:t>y,</a:t>
            </a:r>
            <a:r>
              <a:rPr lang="en-US" sz="2000" spc="-15" dirty="0">
                <a:latin typeface="Calibri" panose="020F0502020204030204" pitchFamily="34" charset="0"/>
                <a:ea typeface="Calibri" panose="020F0502020204030204" pitchFamily="34" charset="0"/>
                <a:cs typeface="Calibri" panose="020F0502020204030204" pitchFamily="34" charset="0"/>
              </a:rPr>
              <a:t> </a:t>
            </a:r>
            <a:r>
              <a:rPr lang="en-US" sz="2000" spc="5" dirty="0">
                <a:latin typeface="Calibri" panose="020F0502020204030204" pitchFamily="34" charset="0"/>
                <a:ea typeface="Calibri" panose="020F0502020204030204" pitchFamily="34" charset="0"/>
                <a:cs typeface="Calibri" panose="020F0502020204030204" pitchFamily="34" charset="0"/>
              </a:rPr>
              <a:t>o</a:t>
            </a:r>
            <a:r>
              <a:rPr lang="en-US" sz="2000" dirty="0">
                <a:latin typeface="Calibri" panose="020F0502020204030204" pitchFamily="34" charset="0"/>
                <a:ea typeface="Calibri" panose="020F0502020204030204" pitchFamily="34" charset="0"/>
                <a:cs typeface="Calibri" panose="020F0502020204030204" pitchFamily="34" charset="0"/>
              </a:rPr>
              <a:t>r </a:t>
            </a:r>
            <a:r>
              <a:rPr lang="en-US" sz="2000" spc="-10" dirty="0">
                <a:latin typeface="Calibri" panose="020F0502020204030204" pitchFamily="34" charset="0"/>
                <a:ea typeface="Calibri" panose="020F0502020204030204" pitchFamily="34" charset="0"/>
                <a:cs typeface="Calibri" panose="020F0502020204030204" pitchFamily="34" charset="0"/>
              </a:rPr>
              <a:t>c</a:t>
            </a:r>
            <a:r>
              <a:rPr lang="en-US" sz="2000" spc="5" dirty="0">
                <a:latin typeface="Calibri" panose="020F0502020204030204" pitchFamily="34" charset="0"/>
                <a:ea typeface="Calibri" panose="020F0502020204030204" pitchFamily="34" charset="0"/>
                <a:cs typeface="Calibri" panose="020F0502020204030204" pitchFamily="34" charset="0"/>
              </a:rPr>
              <a:t>o</a:t>
            </a:r>
            <a:r>
              <a:rPr lang="en-US" sz="2000" spc="-5" dirty="0">
                <a:latin typeface="Calibri" panose="020F0502020204030204" pitchFamily="34" charset="0"/>
                <a:ea typeface="Calibri" panose="020F0502020204030204" pitchFamily="34" charset="0"/>
                <a:cs typeface="Calibri" panose="020F0502020204030204" pitchFamily="34" charset="0"/>
              </a:rPr>
              <a:t>p</a:t>
            </a:r>
            <a:r>
              <a:rPr lang="en-US" sz="2000" spc="-10" dirty="0">
                <a:latin typeface="Calibri" panose="020F0502020204030204" pitchFamily="34" charset="0"/>
                <a:ea typeface="Calibri" panose="020F0502020204030204" pitchFamily="34" charset="0"/>
                <a:cs typeface="Calibri" panose="020F0502020204030204" pitchFamily="34" charset="0"/>
              </a:rPr>
              <a:t>y</a:t>
            </a:r>
            <a:r>
              <a:rPr lang="en-US" sz="2000" dirty="0">
                <a:latin typeface="Calibri" panose="020F0502020204030204" pitchFamily="34" charset="0"/>
                <a:ea typeface="Calibri" panose="020F0502020204030204" pitchFamily="34" charset="0"/>
                <a:cs typeface="Calibri" panose="020F0502020204030204" pitchFamily="34" charset="0"/>
              </a:rPr>
              <a:t>ri</a:t>
            </a:r>
            <a:r>
              <a:rPr lang="en-US" sz="2000" spc="-10" dirty="0">
                <a:latin typeface="Calibri" panose="020F0502020204030204" pitchFamily="34" charset="0"/>
                <a:ea typeface="Calibri" panose="020F0502020204030204" pitchFamily="34" charset="0"/>
                <a:cs typeface="Calibri" panose="020F0502020204030204" pitchFamily="34" charset="0"/>
              </a:rPr>
              <a:t>g</a:t>
            </a:r>
            <a:r>
              <a:rPr lang="en-US" sz="2000" spc="-5" dirty="0">
                <a:latin typeface="Calibri" panose="020F0502020204030204" pitchFamily="34" charset="0"/>
                <a:ea typeface="Calibri" panose="020F0502020204030204" pitchFamily="34" charset="0"/>
                <a:cs typeface="Calibri" panose="020F0502020204030204" pitchFamily="34" charset="0"/>
              </a:rPr>
              <a:t>h</a:t>
            </a:r>
            <a:r>
              <a:rPr lang="en-US" sz="2000" dirty="0">
                <a:latin typeface="Calibri" panose="020F0502020204030204" pitchFamily="34" charset="0"/>
                <a:ea typeface="Calibri" panose="020F0502020204030204" pitchFamily="34" charset="0"/>
                <a:cs typeface="Calibri" panose="020F0502020204030204" pitchFamily="34" charset="0"/>
              </a:rPr>
              <a:t>t a</a:t>
            </a:r>
            <a:r>
              <a:rPr lang="en-US" sz="2000" spc="-5" dirty="0">
                <a:latin typeface="Calibri" panose="020F0502020204030204" pitchFamily="34" charset="0"/>
                <a:ea typeface="Calibri" panose="020F0502020204030204" pitchFamily="34" charset="0"/>
                <a:cs typeface="Calibri" panose="020F0502020204030204" pitchFamily="34" charset="0"/>
              </a:rPr>
              <a:t>bu</a:t>
            </a:r>
            <a:r>
              <a:rPr lang="en-US" sz="2000" dirty="0">
                <a:latin typeface="Calibri" panose="020F0502020204030204" pitchFamily="34" charset="0"/>
                <a:ea typeface="Calibri" panose="020F0502020204030204" pitchFamily="34" charset="0"/>
                <a:cs typeface="Calibri" panose="020F0502020204030204" pitchFamily="34" charset="0"/>
              </a:rPr>
              <a:t>se</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R="5671820" algn="just">
              <a:lnSpc>
                <a:spcPct val="100000"/>
              </a:lnSpc>
              <a:spcBef>
                <a:spcPts val="205"/>
              </a:spcBef>
              <a:buSzPts val="1100"/>
              <a:buFont typeface="Wingdings" panose="05000000000000000000" pitchFamily="2" charset="2"/>
              <a:buChar char="q"/>
              <a:tabLst>
                <a:tab pos="894080" algn="l"/>
              </a:tabLst>
            </a:pPr>
            <a:r>
              <a:rPr lang="en-US" sz="2000" dirty="0">
                <a:latin typeface="Calibri" panose="020F0502020204030204" pitchFamily="34" charset="0"/>
                <a:ea typeface="Calibri" panose="020F0502020204030204" pitchFamily="34" charset="0"/>
                <a:cs typeface="Calibri" panose="020F0502020204030204" pitchFamily="34" charset="0"/>
              </a:rPr>
              <a:t>Cred</a:t>
            </a:r>
            <a:r>
              <a:rPr lang="en-US" sz="2000" spc="-10" dirty="0">
                <a:latin typeface="Calibri" panose="020F0502020204030204" pitchFamily="34" charset="0"/>
                <a:ea typeface="Calibri" panose="020F0502020204030204" pitchFamily="34" charset="0"/>
                <a:cs typeface="Calibri" panose="020F0502020204030204" pitchFamily="34" charset="0"/>
              </a:rPr>
              <a:t>i</a:t>
            </a:r>
            <a:r>
              <a:rPr lang="en-US" sz="2000" dirty="0">
                <a:latin typeface="Calibri" panose="020F0502020204030204" pitchFamily="34" charset="0"/>
                <a:ea typeface="Calibri" panose="020F0502020204030204" pitchFamily="34" charset="0"/>
                <a:cs typeface="Calibri" panose="020F0502020204030204" pitchFamily="34" charset="0"/>
              </a:rPr>
              <a:t>t </a:t>
            </a:r>
            <a:r>
              <a:rPr lang="en-US" sz="2000" spc="-15" dirty="0">
                <a:latin typeface="Calibri" panose="020F0502020204030204" pitchFamily="34" charset="0"/>
                <a:ea typeface="Calibri" panose="020F0502020204030204" pitchFamily="34" charset="0"/>
                <a:cs typeface="Calibri" panose="020F0502020204030204" pitchFamily="34" charset="0"/>
              </a:rPr>
              <a:t>C</a:t>
            </a:r>
            <a:r>
              <a:rPr lang="en-US" sz="2000" dirty="0">
                <a:latin typeface="Calibri" panose="020F0502020204030204" pitchFamily="34" charset="0"/>
                <a:ea typeface="Calibri" panose="020F0502020204030204" pitchFamily="34" charset="0"/>
                <a:cs typeface="Calibri" panose="020F0502020204030204" pitchFamily="34" charset="0"/>
              </a:rPr>
              <a:t>ard</a:t>
            </a:r>
            <a:r>
              <a:rPr lang="en-US" sz="2000" spc="-5" dirty="0">
                <a:latin typeface="Calibri" panose="020F0502020204030204" pitchFamily="34" charset="0"/>
                <a:ea typeface="Calibri" panose="020F0502020204030204" pitchFamily="34" charset="0"/>
                <a:cs typeface="Calibri" panose="020F0502020204030204" pitchFamily="34" charset="0"/>
              </a:rPr>
              <a:t> </a:t>
            </a:r>
            <a:r>
              <a:rPr lang="en-US" sz="2000" dirty="0">
                <a:latin typeface="Calibri" panose="020F0502020204030204" pitchFamily="34" charset="0"/>
                <a:ea typeface="Calibri" panose="020F0502020204030204" pitchFamily="34" charset="0"/>
                <a:cs typeface="Calibri" panose="020F0502020204030204" pitchFamily="34" charset="0"/>
              </a:rPr>
              <a:t>fra</a:t>
            </a:r>
            <a:r>
              <a:rPr lang="en-US" sz="2000" spc="-5" dirty="0">
                <a:latin typeface="Calibri" panose="020F0502020204030204" pitchFamily="34" charset="0"/>
                <a:ea typeface="Calibri" panose="020F0502020204030204" pitchFamily="34" charset="0"/>
                <a:cs typeface="Calibri" panose="020F0502020204030204" pitchFamily="34" charset="0"/>
              </a:rPr>
              <a:t>u</a:t>
            </a:r>
            <a:r>
              <a:rPr lang="en-US" sz="2000" dirty="0">
                <a:latin typeface="Calibri" panose="020F0502020204030204" pitchFamily="34" charset="0"/>
                <a:ea typeface="Calibri" panose="020F0502020204030204" pitchFamily="34" charset="0"/>
                <a:cs typeface="Calibri" panose="020F0502020204030204" pitchFamily="34" charset="0"/>
              </a:rPr>
              <a:t>d</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R="2783840" algn="just">
              <a:lnSpc>
                <a:spcPct val="100000"/>
              </a:lnSpc>
              <a:spcBef>
                <a:spcPts val="205"/>
              </a:spcBef>
              <a:buSzPts val="1100"/>
              <a:buFont typeface="Wingdings" panose="05000000000000000000" pitchFamily="2" charset="2"/>
              <a:buChar char="q"/>
              <a:tabLst>
                <a:tab pos="895350" algn="l"/>
              </a:tabLst>
            </a:pPr>
            <a:r>
              <a:rPr lang="en-US" sz="2000" dirty="0">
                <a:latin typeface="Calibri" panose="020F0502020204030204" pitchFamily="34" charset="0"/>
                <a:ea typeface="Calibri" panose="020F0502020204030204" pitchFamily="34" charset="0"/>
                <a:cs typeface="Calibri" panose="020F0502020204030204" pitchFamily="34" charset="0"/>
              </a:rPr>
              <a:t>F</a:t>
            </a:r>
            <a:r>
              <a:rPr lang="en-US" sz="2000" spc="-5" dirty="0">
                <a:latin typeface="Calibri" panose="020F0502020204030204" pitchFamily="34" charset="0"/>
                <a:ea typeface="Calibri" panose="020F0502020204030204" pitchFamily="34" charset="0"/>
                <a:cs typeface="Calibri" panose="020F0502020204030204" pitchFamily="34" charset="0"/>
              </a:rPr>
              <a:t>a</a:t>
            </a:r>
            <a:r>
              <a:rPr lang="en-US" sz="2000" spc="-15" dirty="0">
                <a:latin typeface="Calibri" panose="020F0502020204030204" pitchFamily="34" charset="0"/>
                <a:ea typeface="Calibri" panose="020F0502020204030204" pitchFamily="34" charset="0"/>
                <a:cs typeface="Calibri" panose="020F0502020204030204" pitchFamily="34" charset="0"/>
              </a:rPr>
              <a:t>l</a:t>
            </a:r>
            <a:r>
              <a:rPr lang="en-US" sz="2000" dirty="0">
                <a:latin typeface="Calibri" panose="020F0502020204030204" pitchFamily="34" charset="0"/>
                <a:ea typeface="Calibri" panose="020F0502020204030204" pitchFamily="34" charset="0"/>
                <a:cs typeface="Calibri" panose="020F0502020204030204" pitchFamily="34" charset="0"/>
              </a:rPr>
              <a:t>se</a:t>
            </a:r>
            <a:r>
              <a:rPr lang="en-US" sz="2000" spc="5" dirty="0">
                <a:latin typeface="Calibri" panose="020F0502020204030204" pitchFamily="34" charset="0"/>
                <a:ea typeface="Calibri" panose="020F0502020204030204" pitchFamily="34" charset="0"/>
                <a:cs typeface="Calibri" panose="020F0502020204030204" pitchFamily="34" charset="0"/>
              </a:rPr>
              <a:t> </a:t>
            </a:r>
            <a:r>
              <a:rPr lang="en-US" sz="2000" dirty="0">
                <a:latin typeface="Calibri" panose="020F0502020204030204" pitchFamily="34" charset="0"/>
                <a:ea typeface="Calibri" panose="020F0502020204030204" pitchFamily="34" charset="0"/>
                <a:cs typeface="Calibri" panose="020F0502020204030204" pitchFamily="34" charset="0"/>
              </a:rPr>
              <a:t>A</a:t>
            </a:r>
            <a:r>
              <a:rPr lang="en-US" sz="2000" spc="-15" dirty="0">
                <a:latin typeface="Calibri" panose="020F0502020204030204" pitchFamily="34" charset="0"/>
                <a:ea typeface="Calibri" panose="020F0502020204030204" pitchFamily="34" charset="0"/>
                <a:cs typeface="Calibri" panose="020F0502020204030204" pitchFamily="34" charset="0"/>
              </a:rPr>
              <a:t>c</a:t>
            </a:r>
            <a:r>
              <a:rPr lang="en-US" sz="2000" dirty="0">
                <a:latin typeface="Calibri" panose="020F0502020204030204" pitchFamily="34" charset="0"/>
                <a:ea typeface="Calibri" panose="020F0502020204030204" pitchFamily="34" charset="0"/>
                <a:cs typeface="Calibri" panose="020F0502020204030204" pitchFamily="34" charset="0"/>
              </a:rPr>
              <a:t>c</a:t>
            </a:r>
            <a:r>
              <a:rPr lang="en-US" sz="2000" spc="5" dirty="0">
                <a:latin typeface="Calibri" panose="020F0502020204030204" pitchFamily="34" charset="0"/>
                <a:ea typeface="Calibri" panose="020F0502020204030204" pitchFamily="34" charset="0"/>
                <a:cs typeface="Calibri" panose="020F0502020204030204" pitchFamily="34" charset="0"/>
              </a:rPr>
              <a:t>o</a:t>
            </a:r>
            <a:r>
              <a:rPr lang="en-US" sz="2000" spc="-5" dirty="0">
                <a:latin typeface="Calibri" panose="020F0502020204030204" pitchFamily="34" charset="0"/>
                <a:ea typeface="Calibri" panose="020F0502020204030204" pitchFamily="34" charset="0"/>
                <a:cs typeface="Calibri" panose="020F0502020204030204" pitchFamily="34" charset="0"/>
              </a:rPr>
              <a:t>un</a:t>
            </a:r>
            <a:r>
              <a:rPr lang="en-US" sz="2000" dirty="0">
                <a:latin typeface="Calibri" panose="020F0502020204030204" pitchFamily="34" charset="0"/>
                <a:ea typeface="Calibri" panose="020F0502020204030204" pitchFamily="34" charset="0"/>
                <a:cs typeface="Calibri" panose="020F0502020204030204" pitchFamily="34" charset="0"/>
              </a:rPr>
              <a:t>ti</a:t>
            </a:r>
            <a:r>
              <a:rPr lang="en-US" sz="2000" spc="-5" dirty="0">
                <a:latin typeface="Calibri" panose="020F0502020204030204" pitchFamily="34" charset="0"/>
                <a:ea typeface="Calibri" panose="020F0502020204030204" pitchFamily="34" charset="0"/>
                <a:cs typeface="Calibri" panose="020F0502020204030204" pitchFamily="34" charset="0"/>
              </a:rPr>
              <a:t>n</a:t>
            </a:r>
            <a:r>
              <a:rPr lang="en-US" sz="2000" dirty="0">
                <a:latin typeface="Calibri" panose="020F0502020204030204" pitchFamily="34" charset="0"/>
                <a:ea typeface="Calibri" panose="020F0502020204030204" pitchFamily="34" charset="0"/>
                <a:cs typeface="Calibri" panose="020F0502020204030204" pitchFamily="34" charset="0"/>
              </a:rPr>
              <a:t>g </a:t>
            </a:r>
            <a:r>
              <a:rPr lang="en-US" sz="2000" dirty="0">
                <a:latin typeface="Calibri" panose="020F0502020204030204" pitchFamily="34" charset="0"/>
                <a:ea typeface="Calibri" panose="020F0502020204030204" pitchFamily="34" charset="0"/>
                <a:cs typeface="Times New Roman" panose="02020603050405020304" pitchFamily="18" charset="0"/>
              </a:rPr>
              <a:t>-</a:t>
            </a:r>
            <a:r>
              <a:rPr lang="en-US" sz="2000" spc="-15" dirty="0">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ma</a:t>
            </a:r>
            <a:r>
              <a:rPr lang="en-US" sz="2000" spc="-5" dirty="0">
                <a:latin typeface="Calibri" panose="020F0502020204030204" pitchFamily="34" charset="0"/>
                <a:ea typeface="Calibri" panose="020F0502020204030204" pitchFamily="34" charset="0"/>
                <a:cs typeface="Times New Roman" panose="02020603050405020304" pitchFamily="18" charset="0"/>
              </a:rPr>
              <a:t>n</a:t>
            </a:r>
            <a:r>
              <a:rPr lang="en-US" sz="2000" spc="-15" dirty="0">
                <a:latin typeface="Calibri" panose="020F0502020204030204" pitchFamily="34" charset="0"/>
                <a:ea typeface="Calibri" panose="020F0502020204030204" pitchFamily="34" charset="0"/>
                <a:cs typeface="Times New Roman" panose="02020603050405020304" pitchFamily="18" charset="0"/>
              </a:rPr>
              <a:t>i</a:t>
            </a:r>
            <a:r>
              <a:rPr lang="en-US" sz="2000" spc="-5" dirty="0">
                <a:latin typeface="Calibri" panose="020F0502020204030204" pitchFamily="34" charset="0"/>
                <a:ea typeface="Calibri" panose="020F0502020204030204" pitchFamily="34" charset="0"/>
                <a:cs typeface="Times New Roman" panose="02020603050405020304" pitchFamily="18" charset="0"/>
              </a:rPr>
              <a:t>pu</a:t>
            </a:r>
            <a:r>
              <a:rPr lang="en-US" sz="2000" dirty="0">
                <a:latin typeface="Calibri" panose="020F0502020204030204" pitchFamily="34" charset="0"/>
                <a:ea typeface="Calibri" panose="020F0502020204030204" pitchFamily="34" charset="0"/>
                <a:cs typeface="Times New Roman" panose="02020603050405020304" pitchFamily="18" charset="0"/>
              </a:rPr>
              <a:t>lation</a:t>
            </a:r>
            <a:r>
              <a:rPr lang="en-US" sz="2000" spc="-5" dirty="0">
                <a:latin typeface="Calibri" panose="020F0502020204030204" pitchFamily="34" charset="0"/>
                <a:ea typeface="Calibri" panose="020F0502020204030204" pitchFamily="34" charset="0"/>
                <a:cs typeface="Times New Roman" panose="02020603050405020304" pitchFamily="18" charset="0"/>
              </a:rPr>
              <a:t> </a:t>
            </a:r>
            <a:r>
              <a:rPr lang="en-US" sz="2000" spc="5" dirty="0">
                <a:latin typeface="Calibri" panose="020F0502020204030204" pitchFamily="34" charset="0"/>
                <a:ea typeface="Calibri" panose="020F0502020204030204" pitchFamily="34" charset="0"/>
                <a:cs typeface="Times New Roman" panose="02020603050405020304" pitchFamily="18" charset="0"/>
              </a:rPr>
              <a:t>o</a:t>
            </a:r>
            <a:r>
              <a:rPr lang="en-US" sz="2000" dirty="0">
                <a:latin typeface="Calibri" panose="020F0502020204030204" pitchFamily="34" charset="0"/>
                <a:ea typeface="Calibri" panose="020F0502020204030204" pitchFamily="34" charset="0"/>
                <a:cs typeface="Times New Roman" panose="02020603050405020304" pitchFamily="18" charset="0"/>
              </a:rPr>
              <a:t>f</a:t>
            </a:r>
            <a:r>
              <a:rPr lang="en-US" sz="2000" spc="-15" dirty="0">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ac</a:t>
            </a:r>
            <a:r>
              <a:rPr lang="en-US" sz="2000" spc="-10" dirty="0">
                <a:latin typeface="Calibri" panose="020F0502020204030204" pitchFamily="34" charset="0"/>
                <a:ea typeface="Calibri" panose="020F0502020204030204" pitchFamily="34" charset="0"/>
                <a:cs typeface="Times New Roman" panose="02020603050405020304" pitchFamily="18" charset="0"/>
              </a:rPr>
              <a:t>c</a:t>
            </a:r>
            <a:r>
              <a:rPr lang="en-US" sz="2000" spc="5" dirty="0">
                <a:latin typeface="Calibri" panose="020F0502020204030204" pitchFamily="34" charset="0"/>
                <a:ea typeface="Calibri" panose="020F0502020204030204" pitchFamily="34" charset="0"/>
                <a:cs typeface="Times New Roman" panose="02020603050405020304" pitchFamily="18" charset="0"/>
              </a:rPr>
              <a:t>o</a:t>
            </a:r>
            <a:r>
              <a:rPr lang="en-US" sz="2000" spc="-5" dirty="0">
                <a:latin typeface="Calibri" panose="020F0502020204030204" pitchFamily="34" charset="0"/>
                <a:ea typeface="Calibri" panose="020F0502020204030204" pitchFamily="34" charset="0"/>
                <a:cs typeface="Times New Roman" panose="02020603050405020304" pitchFamily="18" charset="0"/>
              </a:rPr>
              <a:t>un</a:t>
            </a:r>
            <a:r>
              <a:rPr lang="en-US" sz="2000" dirty="0">
                <a:latin typeface="Calibri" panose="020F0502020204030204" pitchFamily="34" charset="0"/>
                <a:ea typeface="Calibri" panose="020F0502020204030204" pitchFamily="34" charset="0"/>
                <a:cs typeface="Times New Roman" panose="02020603050405020304" pitchFamily="18" charset="0"/>
              </a:rPr>
              <a:t>ts</a:t>
            </a:r>
            <a:r>
              <a:rPr lang="en-US" sz="2000" spc="5" dirty="0">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a</a:t>
            </a:r>
            <a:r>
              <a:rPr lang="en-US" sz="2000" spc="-5" dirty="0">
                <a:latin typeface="Calibri" panose="020F0502020204030204" pitchFamily="34" charset="0"/>
                <a:ea typeface="Calibri" panose="020F0502020204030204" pitchFamily="34" charset="0"/>
                <a:cs typeface="Times New Roman" panose="02020603050405020304" pitchFamily="18" charset="0"/>
              </a:rPr>
              <a:t>n</a:t>
            </a:r>
            <a:r>
              <a:rPr lang="en-US" sz="2000" dirty="0">
                <a:latin typeface="Calibri" panose="020F0502020204030204" pitchFamily="34" charset="0"/>
                <a:ea typeface="Calibri" panose="020F0502020204030204" pitchFamily="34" charset="0"/>
                <a:cs typeface="Times New Roman" panose="02020603050405020304" pitchFamily="18" charset="0"/>
              </a:rPr>
              <a:t>d</a:t>
            </a:r>
            <a:r>
              <a:rPr lang="en-US" sz="2000" spc="-5" dirty="0">
                <a:latin typeface="Calibri" panose="020F0502020204030204" pitchFamily="34" charset="0"/>
                <a:ea typeface="Calibri" panose="020F0502020204030204" pitchFamily="34" charset="0"/>
                <a:cs typeface="Times New Roman" panose="02020603050405020304" pitchFamily="18" charset="0"/>
              </a:rPr>
              <a:t> </a:t>
            </a:r>
            <a:r>
              <a:rPr lang="en-US" sz="2000" spc="-10" dirty="0">
                <a:latin typeface="Calibri" panose="020F0502020204030204" pitchFamily="34" charset="0"/>
                <a:ea typeface="Calibri" panose="020F0502020204030204" pitchFamily="34" charset="0"/>
                <a:cs typeface="Times New Roman" panose="02020603050405020304" pitchFamily="18" charset="0"/>
              </a:rPr>
              <a:t>a</a:t>
            </a:r>
            <a:r>
              <a:rPr lang="en-US" sz="2000" dirty="0">
                <a:latin typeface="Calibri" panose="020F0502020204030204" pitchFamily="34" charset="0"/>
                <a:ea typeface="Calibri" panose="020F0502020204030204" pitchFamily="34" charset="0"/>
                <a:cs typeface="Times New Roman" panose="02020603050405020304" pitchFamily="18" charset="0"/>
              </a:rPr>
              <a:t>cc</a:t>
            </a:r>
            <a:r>
              <a:rPr lang="en-US" sz="2000" spc="5" dirty="0">
                <a:latin typeface="Calibri" panose="020F0502020204030204" pitchFamily="34" charset="0"/>
                <a:ea typeface="Calibri" panose="020F0502020204030204" pitchFamily="34" charset="0"/>
                <a:cs typeface="Times New Roman" panose="02020603050405020304" pitchFamily="18" charset="0"/>
              </a:rPr>
              <a:t>o</a:t>
            </a:r>
            <a:r>
              <a:rPr lang="en-US" sz="2000" spc="-5" dirty="0">
                <a:latin typeface="Calibri" panose="020F0502020204030204" pitchFamily="34" charset="0"/>
                <a:ea typeface="Calibri" panose="020F0502020204030204" pitchFamily="34" charset="0"/>
                <a:cs typeface="Times New Roman" panose="02020603050405020304" pitchFamily="18" charset="0"/>
              </a:rPr>
              <a:t>un</a:t>
            </a:r>
            <a:r>
              <a:rPr lang="en-US" sz="2000" dirty="0">
                <a:latin typeface="Calibri" panose="020F0502020204030204" pitchFamily="34" charset="0"/>
                <a:ea typeface="Calibri" panose="020F0502020204030204" pitchFamily="34" charset="0"/>
                <a:cs typeface="Times New Roman" panose="02020603050405020304" pitchFamily="18" charset="0"/>
              </a:rPr>
              <a:t>ti</a:t>
            </a:r>
            <a:r>
              <a:rPr lang="en-US" sz="2000" spc="-5" dirty="0">
                <a:latin typeface="Calibri" panose="020F0502020204030204" pitchFamily="34" charset="0"/>
                <a:ea typeface="Calibri" panose="020F0502020204030204" pitchFamily="34" charset="0"/>
                <a:cs typeface="Times New Roman" panose="02020603050405020304" pitchFamily="18" charset="0"/>
              </a:rPr>
              <a:t>n</a:t>
            </a:r>
            <a:r>
              <a:rPr lang="en-US" sz="2000" dirty="0">
                <a:latin typeface="Calibri" panose="020F0502020204030204" pitchFamily="34" charset="0"/>
                <a:ea typeface="Calibri" panose="020F0502020204030204" pitchFamily="34" charset="0"/>
                <a:cs typeface="Times New Roman" panose="02020603050405020304" pitchFamily="18" charset="0"/>
              </a:rPr>
              <a:t>g</a:t>
            </a:r>
            <a:r>
              <a:rPr lang="en-US" sz="2000" spc="-5" dirty="0">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r</a:t>
            </a:r>
            <a:r>
              <a:rPr lang="en-US" sz="2000" spc="-10" dirty="0">
                <a:latin typeface="Calibri" panose="020F0502020204030204" pitchFamily="34" charset="0"/>
                <a:ea typeface="Calibri" panose="020F0502020204030204" pitchFamily="34" charset="0"/>
                <a:cs typeface="Times New Roman" panose="02020603050405020304" pitchFamily="18" charset="0"/>
              </a:rPr>
              <a:t>e</a:t>
            </a:r>
            <a:r>
              <a:rPr lang="en-US" sz="2000" dirty="0">
                <a:latin typeface="Calibri" panose="020F0502020204030204" pitchFamily="34" charset="0"/>
                <a:ea typeface="Calibri" panose="020F0502020204030204" pitchFamily="34" charset="0"/>
                <a:cs typeface="Times New Roman" panose="02020603050405020304" pitchFamily="18" charset="0"/>
              </a:rPr>
              <a:t>c</a:t>
            </a:r>
            <a:r>
              <a:rPr lang="en-US" sz="2000" spc="5" dirty="0">
                <a:latin typeface="Calibri" panose="020F0502020204030204" pitchFamily="34" charset="0"/>
                <a:ea typeface="Calibri" panose="020F0502020204030204" pitchFamily="34" charset="0"/>
                <a:cs typeface="Times New Roman" panose="02020603050405020304" pitchFamily="18" charset="0"/>
              </a:rPr>
              <a:t>o</a:t>
            </a:r>
            <a:r>
              <a:rPr lang="en-US" sz="2000" dirty="0">
                <a:latin typeface="Calibri" panose="020F0502020204030204" pitchFamily="34" charset="0"/>
                <a:ea typeface="Calibri" panose="020F0502020204030204" pitchFamily="34" charset="0"/>
                <a:cs typeface="Times New Roman" panose="02020603050405020304" pitchFamily="18" charset="0"/>
              </a:rPr>
              <a:t>r</a:t>
            </a:r>
            <a:r>
              <a:rPr lang="en-US" sz="2000" spc="-5" dirty="0">
                <a:latin typeface="Calibri" panose="020F0502020204030204" pitchFamily="34" charset="0"/>
                <a:ea typeface="Calibri" panose="020F0502020204030204" pitchFamily="34" charset="0"/>
                <a:cs typeface="Times New Roman" panose="02020603050405020304" pitchFamily="18" charset="0"/>
              </a:rPr>
              <a:t>d</a:t>
            </a:r>
            <a:r>
              <a:rPr lang="en-US" sz="2000" dirty="0">
                <a:latin typeface="Calibri" panose="020F0502020204030204" pitchFamily="34" charset="0"/>
                <a:ea typeface="Calibri" panose="020F0502020204030204" pitchFamily="34" charset="0"/>
                <a:cs typeface="Times New Roman" panose="02020603050405020304" pitchFamily="18" charset="0"/>
              </a:rPr>
              <a:t>s</a:t>
            </a:r>
          </a:p>
          <a:p>
            <a:pPr marR="2466340" algn="just">
              <a:lnSpc>
                <a:spcPct val="100000"/>
              </a:lnSpc>
              <a:spcBef>
                <a:spcPts val="190"/>
              </a:spcBef>
              <a:buSzPts val="1100"/>
              <a:buFont typeface="Wingdings" panose="05000000000000000000" pitchFamily="2" charset="2"/>
              <a:buChar char="q"/>
              <a:tabLst>
                <a:tab pos="895350" algn="l"/>
              </a:tabLst>
            </a:pPr>
            <a:r>
              <a:rPr lang="en-US" sz="2000" dirty="0">
                <a:latin typeface="Calibri" panose="020F0502020204030204" pitchFamily="34" charset="0"/>
                <a:ea typeface="Calibri" panose="020F0502020204030204" pitchFamily="34" charset="0"/>
                <a:cs typeface="Calibri" panose="020F0502020204030204" pitchFamily="34" charset="0"/>
              </a:rPr>
              <a:t>F</a:t>
            </a:r>
            <a:r>
              <a:rPr lang="en-US" sz="2000" spc="-5" dirty="0">
                <a:latin typeface="Calibri" panose="020F0502020204030204" pitchFamily="34" charset="0"/>
                <a:ea typeface="Calibri" panose="020F0502020204030204" pitchFamily="34" charset="0"/>
                <a:cs typeface="Calibri" panose="020F0502020204030204" pitchFamily="34" charset="0"/>
              </a:rPr>
              <a:t>r</a:t>
            </a:r>
            <a:r>
              <a:rPr lang="en-US" sz="2000" dirty="0">
                <a:latin typeface="Calibri" panose="020F0502020204030204" pitchFamily="34" charset="0"/>
                <a:ea typeface="Calibri" panose="020F0502020204030204" pitchFamily="34" charset="0"/>
                <a:cs typeface="Calibri" panose="020F0502020204030204" pitchFamily="34" charset="0"/>
              </a:rPr>
              <a:t>a</a:t>
            </a:r>
            <a:r>
              <a:rPr lang="en-US" sz="2000" spc="-5" dirty="0">
                <a:latin typeface="Calibri" panose="020F0502020204030204" pitchFamily="34" charset="0"/>
                <a:ea typeface="Calibri" panose="020F0502020204030204" pitchFamily="34" charset="0"/>
                <a:cs typeface="Calibri" panose="020F0502020204030204" pitchFamily="34" charset="0"/>
              </a:rPr>
              <a:t>ud</a:t>
            </a:r>
            <a:r>
              <a:rPr lang="en-US" sz="2000" spc="-5" dirty="0">
                <a:latin typeface="Calibri" panose="020F0502020204030204" pitchFamily="34" charset="0"/>
                <a:ea typeface="Calibri" panose="020F0502020204030204" pitchFamily="34" charset="0"/>
                <a:cs typeface="Times New Roman" panose="02020603050405020304" pitchFamily="18" charset="0"/>
              </a:rPr>
              <a:t>u</a:t>
            </a:r>
            <a:r>
              <a:rPr lang="en-US" sz="2000" dirty="0">
                <a:latin typeface="Calibri" panose="020F0502020204030204" pitchFamily="34" charset="0"/>
                <a:ea typeface="Calibri" panose="020F0502020204030204" pitchFamily="34" charset="0"/>
                <a:cs typeface="Times New Roman" panose="02020603050405020304" pitchFamily="18" charset="0"/>
              </a:rPr>
              <a:t>le</a:t>
            </a:r>
            <a:r>
              <a:rPr lang="en-US" sz="2000" spc="-5" dirty="0">
                <a:latin typeface="Calibri" panose="020F0502020204030204" pitchFamily="34" charset="0"/>
                <a:ea typeface="Calibri" panose="020F0502020204030204" pitchFamily="34" charset="0"/>
                <a:cs typeface="Times New Roman" panose="02020603050405020304" pitchFamily="18" charset="0"/>
              </a:rPr>
              <a:t>n</a:t>
            </a:r>
            <a:r>
              <a:rPr lang="en-US" sz="2000" dirty="0">
                <a:latin typeface="Calibri" panose="020F0502020204030204" pitchFamily="34" charset="0"/>
                <a:ea typeface="Calibri" panose="020F0502020204030204" pitchFamily="34" charset="0"/>
                <a:cs typeface="Times New Roman" panose="02020603050405020304" pitchFamily="18" charset="0"/>
              </a:rPr>
              <a:t>t</a:t>
            </a:r>
            <a:r>
              <a:rPr lang="en-US" sz="2000" spc="-10" dirty="0">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ba</a:t>
            </a:r>
            <a:r>
              <a:rPr lang="en-US" sz="2000" spc="-10" dirty="0">
                <a:latin typeface="Calibri" panose="020F0502020204030204" pitchFamily="34" charset="0"/>
                <a:ea typeface="Calibri" panose="020F0502020204030204" pitchFamily="34" charset="0"/>
                <a:cs typeface="Times New Roman" panose="02020603050405020304" pitchFamily="18" charset="0"/>
              </a:rPr>
              <a:t>n</a:t>
            </a:r>
            <a:r>
              <a:rPr lang="en-US" sz="2000" dirty="0">
                <a:latin typeface="Calibri" panose="020F0502020204030204" pitchFamily="34" charset="0"/>
                <a:ea typeface="Calibri" panose="020F0502020204030204" pitchFamily="34" charset="0"/>
                <a:cs typeface="Times New Roman" panose="02020603050405020304" pitchFamily="18" charset="0"/>
              </a:rPr>
              <a:t>kru</a:t>
            </a:r>
            <a:r>
              <a:rPr lang="en-US" sz="2000" spc="-10" dirty="0">
                <a:latin typeface="Calibri" panose="020F0502020204030204" pitchFamily="34" charset="0"/>
                <a:ea typeface="Calibri" panose="020F0502020204030204" pitchFamily="34" charset="0"/>
                <a:cs typeface="Times New Roman" panose="02020603050405020304" pitchFamily="18" charset="0"/>
              </a:rPr>
              <a:t>p</a:t>
            </a:r>
            <a:r>
              <a:rPr lang="en-US" sz="2000" dirty="0">
                <a:latin typeface="Calibri" panose="020F0502020204030204" pitchFamily="34" charset="0"/>
                <a:ea typeface="Calibri" panose="020F0502020204030204" pitchFamily="34" charset="0"/>
                <a:cs typeface="Times New Roman" panose="02020603050405020304" pitchFamily="18" charset="0"/>
              </a:rPr>
              <a:t>t</a:t>
            </a:r>
            <a:r>
              <a:rPr lang="en-US" sz="2000" spc="-10" dirty="0">
                <a:latin typeface="Calibri" panose="020F0502020204030204" pitchFamily="34" charset="0"/>
                <a:ea typeface="Calibri" panose="020F0502020204030204" pitchFamily="34" charset="0"/>
                <a:cs typeface="Times New Roman" panose="02020603050405020304" pitchFamily="18" charset="0"/>
              </a:rPr>
              <a:t>c</a:t>
            </a:r>
            <a:r>
              <a:rPr lang="en-US" sz="2000" dirty="0">
                <a:latin typeface="Calibri" panose="020F0502020204030204" pitchFamily="34" charset="0"/>
                <a:ea typeface="Calibri" panose="020F0502020204030204" pitchFamily="34" charset="0"/>
                <a:cs typeface="Times New Roman" panose="02020603050405020304" pitchFamily="18" charset="0"/>
              </a:rPr>
              <a:t>y</a:t>
            </a:r>
            <a:r>
              <a:rPr lang="en-US" sz="2000" spc="-5" dirty="0">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 ex</a:t>
            </a:r>
            <a:r>
              <a:rPr lang="en-US" sz="2000" spc="-5" dirty="0">
                <a:latin typeface="Calibri" panose="020F0502020204030204" pitchFamily="34" charset="0"/>
                <a:ea typeface="Calibri" panose="020F0502020204030204" pitchFamily="34" charset="0"/>
                <a:cs typeface="Times New Roman" panose="02020603050405020304" pitchFamily="18" charset="0"/>
              </a:rPr>
              <a:t>p</a:t>
            </a:r>
            <a:r>
              <a:rPr lang="en-US" sz="2000" dirty="0">
                <a:latin typeface="Calibri" panose="020F0502020204030204" pitchFamily="34" charset="0"/>
                <a:ea typeface="Calibri" panose="020F0502020204030204" pitchFamily="34" charset="0"/>
                <a:cs typeface="Times New Roman" panose="02020603050405020304" pitchFamily="18" charset="0"/>
              </a:rPr>
              <a:t>lo</a:t>
            </a:r>
            <a:r>
              <a:rPr lang="en-US" sz="2000" spc="-15" dirty="0">
                <a:latin typeface="Calibri" panose="020F0502020204030204" pitchFamily="34" charset="0"/>
                <a:ea typeface="Calibri" panose="020F0502020204030204" pitchFamily="34" charset="0"/>
                <a:cs typeface="Times New Roman" panose="02020603050405020304" pitchFamily="18" charset="0"/>
              </a:rPr>
              <a:t>i</a:t>
            </a:r>
            <a:r>
              <a:rPr lang="en-US" sz="2000" dirty="0">
                <a:latin typeface="Calibri" panose="020F0502020204030204" pitchFamily="34" charset="0"/>
                <a:ea typeface="Calibri" panose="020F0502020204030204" pitchFamily="34" charset="0"/>
                <a:cs typeface="Times New Roman" panose="02020603050405020304" pitchFamily="18" charset="0"/>
              </a:rPr>
              <a:t>tat</a:t>
            </a:r>
            <a:r>
              <a:rPr lang="en-US" sz="2000" spc="-15" dirty="0">
                <a:latin typeface="Calibri" panose="020F0502020204030204" pitchFamily="34" charset="0"/>
                <a:ea typeface="Calibri" panose="020F0502020204030204" pitchFamily="34" charset="0"/>
                <a:cs typeface="Times New Roman" panose="02020603050405020304" pitchFamily="18" charset="0"/>
              </a:rPr>
              <a:t>i</a:t>
            </a:r>
            <a:r>
              <a:rPr lang="en-US" sz="2000" spc="5" dirty="0">
                <a:latin typeface="Calibri" panose="020F0502020204030204" pitchFamily="34" charset="0"/>
                <a:ea typeface="Calibri" panose="020F0502020204030204" pitchFamily="34" charset="0"/>
                <a:cs typeface="Times New Roman" panose="02020603050405020304" pitchFamily="18" charset="0"/>
              </a:rPr>
              <a:t>o</a:t>
            </a:r>
            <a:r>
              <a:rPr lang="en-US" sz="2000" dirty="0">
                <a:latin typeface="Calibri" panose="020F0502020204030204" pitchFamily="34" charset="0"/>
                <a:ea typeface="Calibri" panose="020F0502020204030204" pitchFamily="34" charset="0"/>
                <a:cs typeface="Times New Roman" panose="02020603050405020304" pitchFamily="18" charset="0"/>
              </a:rPr>
              <a:t>n</a:t>
            </a:r>
            <a:r>
              <a:rPr lang="en-US" sz="2000" spc="-5" dirty="0">
                <a:latin typeface="Calibri" panose="020F0502020204030204" pitchFamily="34" charset="0"/>
                <a:ea typeface="Calibri" panose="020F0502020204030204" pitchFamily="34" charset="0"/>
                <a:cs typeface="Times New Roman" panose="02020603050405020304" pitchFamily="18" charset="0"/>
              </a:rPr>
              <a:t> </a:t>
            </a:r>
            <a:r>
              <a:rPr lang="en-US" sz="2000" spc="5" dirty="0">
                <a:latin typeface="Calibri" panose="020F0502020204030204" pitchFamily="34" charset="0"/>
                <a:ea typeface="Calibri" panose="020F0502020204030204" pitchFamily="34" charset="0"/>
                <a:cs typeface="Times New Roman" panose="02020603050405020304" pitchFamily="18" charset="0"/>
              </a:rPr>
              <a:t>o</a:t>
            </a:r>
            <a:r>
              <a:rPr lang="en-US" sz="2000" dirty="0">
                <a:latin typeface="Calibri" panose="020F0502020204030204" pitchFamily="34" charset="0"/>
                <a:ea typeface="Calibri" panose="020F0502020204030204" pitchFamily="34" charset="0"/>
                <a:cs typeface="Times New Roman" panose="02020603050405020304" pitchFamily="18" charset="0"/>
              </a:rPr>
              <a:t>f</a:t>
            </a:r>
            <a:r>
              <a:rPr lang="en-US" sz="2000" spc="-15" dirty="0">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c</a:t>
            </a:r>
            <a:r>
              <a:rPr lang="en-US" sz="2000" spc="-15" dirty="0">
                <a:latin typeface="Calibri" panose="020F0502020204030204" pitchFamily="34" charset="0"/>
                <a:ea typeface="Calibri" panose="020F0502020204030204" pitchFamily="34" charset="0"/>
                <a:cs typeface="Times New Roman" panose="02020603050405020304" pitchFamily="18" charset="0"/>
              </a:rPr>
              <a:t>r</a:t>
            </a:r>
            <a:r>
              <a:rPr lang="en-US" sz="2000" spc="5" dirty="0">
                <a:latin typeface="Calibri" panose="020F0502020204030204" pitchFamily="34" charset="0"/>
                <a:ea typeface="Calibri" panose="020F0502020204030204" pitchFamily="34" charset="0"/>
                <a:cs typeface="Times New Roman" panose="02020603050405020304" pitchFamily="18" charset="0"/>
              </a:rPr>
              <a:t>o</a:t>
            </a:r>
            <a:r>
              <a:rPr lang="en-US" sz="2000" dirty="0">
                <a:latin typeface="Calibri" panose="020F0502020204030204" pitchFamily="34" charset="0"/>
                <a:ea typeface="Calibri" panose="020F0502020204030204" pitchFamily="34" charset="0"/>
                <a:cs typeface="Times New Roman" panose="02020603050405020304" pitchFamily="18" charset="0"/>
              </a:rPr>
              <a:t>s</a:t>
            </a:r>
            <a:r>
              <a:rPr lang="en-US" sz="2000" spc="10" dirty="0">
                <a:latin typeface="Calibri" panose="020F0502020204030204" pitchFamily="34" charset="0"/>
                <a:ea typeface="Calibri" panose="020F0502020204030204" pitchFamily="34" charset="0"/>
                <a:cs typeface="Times New Roman" panose="02020603050405020304" pitchFamily="18" charset="0"/>
              </a:rPr>
              <a:t>s</a:t>
            </a:r>
            <a:r>
              <a:rPr lang="en-US" sz="2000" spc="-5" dirty="0">
                <a:latin typeface="Calibri" panose="020F0502020204030204" pitchFamily="34" charset="0"/>
                <a:ea typeface="Calibri" panose="020F0502020204030204" pitchFamily="34" charset="0"/>
                <a:cs typeface="Times New Roman" panose="02020603050405020304" pitchFamily="18" charset="0"/>
              </a:rPr>
              <a:t>-b</a:t>
            </a:r>
            <a:r>
              <a:rPr lang="en-US" sz="2000" spc="5" dirty="0">
                <a:latin typeface="Calibri" panose="020F0502020204030204" pitchFamily="34" charset="0"/>
                <a:ea typeface="Calibri" panose="020F0502020204030204" pitchFamily="34" charset="0"/>
                <a:cs typeface="Times New Roman" panose="02020603050405020304" pitchFamily="18" charset="0"/>
              </a:rPr>
              <a:t>o</a:t>
            </a:r>
            <a:r>
              <a:rPr lang="en-US" sz="2000" dirty="0">
                <a:latin typeface="Calibri" panose="020F0502020204030204" pitchFamily="34" charset="0"/>
                <a:ea typeface="Calibri" panose="020F0502020204030204" pitchFamily="34" charset="0"/>
                <a:cs typeface="Times New Roman" panose="02020603050405020304" pitchFamily="18" charset="0"/>
              </a:rPr>
              <a:t>r</a:t>
            </a:r>
            <a:r>
              <a:rPr lang="en-US" sz="2000" spc="-20" dirty="0">
                <a:latin typeface="Calibri" panose="020F0502020204030204" pitchFamily="34" charset="0"/>
                <a:ea typeface="Calibri" panose="020F0502020204030204" pitchFamily="34" charset="0"/>
                <a:cs typeface="Times New Roman" panose="02020603050405020304" pitchFamily="18" charset="0"/>
              </a:rPr>
              <a:t>d</a:t>
            </a:r>
            <a:r>
              <a:rPr lang="en-US" sz="2000" dirty="0">
                <a:latin typeface="Calibri" panose="020F0502020204030204" pitchFamily="34" charset="0"/>
                <a:ea typeface="Calibri" panose="020F0502020204030204" pitchFamily="34" charset="0"/>
                <a:cs typeface="Times New Roman" panose="02020603050405020304" pitchFamily="18" charset="0"/>
              </a:rPr>
              <a:t>er </a:t>
            </a:r>
            <a:r>
              <a:rPr lang="en-US" sz="2000" spc="-15" dirty="0">
                <a:latin typeface="Calibri" panose="020F0502020204030204" pitchFamily="34" charset="0"/>
                <a:ea typeface="Calibri" panose="020F0502020204030204" pitchFamily="34" charset="0"/>
                <a:cs typeface="Times New Roman" panose="02020603050405020304" pitchFamily="18" charset="0"/>
              </a:rPr>
              <a:t>c</a:t>
            </a:r>
            <a:r>
              <a:rPr lang="en-US" sz="2000" spc="5" dirty="0">
                <a:latin typeface="Calibri" panose="020F0502020204030204" pitchFamily="34" charset="0"/>
                <a:ea typeface="Calibri" panose="020F0502020204030204" pitchFamily="34" charset="0"/>
                <a:cs typeface="Times New Roman" panose="02020603050405020304" pitchFamily="18" charset="0"/>
              </a:rPr>
              <a:t>o</a:t>
            </a:r>
            <a:r>
              <a:rPr lang="en-US" sz="2000" dirty="0">
                <a:latin typeface="Calibri" panose="020F0502020204030204" pitchFamily="34" charset="0"/>
                <a:ea typeface="Calibri" panose="020F0502020204030204" pitchFamily="34" charset="0"/>
                <a:cs typeface="Times New Roman" panose="02020603050405020304" pitchFamily="18" charset="0"/>
              </a:rPr>
              <a:t>r</a:t>
            </a:r>
            <a:r>
              <a:rPr lang="en-US" sz="2000" spc="-5" dirty="0">
                <a:latin typeface="Calibri" panose="020F0502020204030204" pitchFamily="34" charset="0"/>
                <a:ea typeface="Calibri" panose="020F0502020204030204" pitchFamily="34" charset="0"/>
                <a:cs typeface="Times New Roman" panose="02020603050405020304" pitchFamily="18" charset="0"/>
              </a:rPr>
              <a:t>p</a:t>
            </a:r>
            <a:r>
              <a:rPr lang="en-US" sz="2000" spc="5" dirty="0">
                <a:latin typeface="Calibri" panose="020F0502020204030204" pitchFamily="34" charset="0"/>
                <a:ea typeface="Calibri" panose="020F0502020204030204" pitchFamily="34" charset="0"/>
                <a:cs typeface="Times New Roman" panose="02020603050405020304" pitchFamily="18" charset="0"/>
              </a:rPr>
              <a:t>o</a:t>
            </a:r>
            <a:r>
              <a:rPr lang="en-US" sz="2000" dirty="0">
                <a:latin typeface="Calibri" panose="020F0502020204030204" pitchFamily="34" charset="0"/>
                <a:ea typeface="Calibri" panose="020F0502020204030204" pitchFamily="34" charset="0"/>
                <a:cs typeface="Times New Roman" panose="02020603050405020304" pitchFamily="18" charset="0"/>
              </a:rPr>
              <a:t>r</a:t>
            </a:r>
            <a:r>
              <a:rPr lang="en-US" sz="2000" spc="-15" dirty="0">
                <a:latin typeface="Calibri" panose="020F0502020204030204" pitchFamily="34" charset="0"/>
                <a:ea typeface="Calibri" panose="020F0502020204030204" pitchFamily="34" charset="0"/>
                <a:cs typeface="Times New Roman" panose="02020603050405020304" pitchFamily="18" charset="0"/>
              </a:rPr>
              <a:t>a</a:t>
            </a:r>
            <a:r>
              <a:rPr lang="en-US" sz="2000" dirty="0">
                <a:latin typeface="Calibri" panose="020F0502020204030204" pitchFamily="34" charset="0"/>
                <a:ea typeface="Calibri" panose="020F0502020204030204" pitchFamily="34" charset="0"/>
                <a:cs typeface="Times New Roman" panose="02020603050405020304" pitchFamily="18" charset="0"/>
              </a:rPr>
              <a:t>te </a:t>
            </a:r>
            <a:r>
              <a:rPr lang="en-US" sz="2000" spc="-10" dirty="0">
                <a:latin typeface="Calibri" panose="020F0502020204030204" pitchFamily="34" charset="0"/>
                <a:ea typeface="Calibri" panose="020F0502020204030204" pitchFamily="34" charset="0"/>
                <a:cs typeface="Times New Roman" panose="02020603050405020304" pitchFamily="18" charset="0"/>
              </a:rPr>
              <a:t>s</a:t>
            </a:r>
            <a:r>
              <a:rPr lang="en-US" sz="2000" dirty="0">
                <a:latin typeface="Calibri" panose="020F0502020204030204" pitchFamily="34" charset="0"/>
                <a:ea typeface="Calibri" panose="020F0502020204030204" pitchFamily="34" charset="0"/>
                <a:cs typeface="Times New Roman" panose="02020603050405020304" pitchFamily="18" charset="0"/>
              </a:rPr>
              <a:t>tructu</a:t>
            </a:r>
            <a:r>
              <a:rPr lang="en-US" sz="2000" spc="-5" dirty="0">
                <a:latin typeface="Calibri" panose="020F0502020204030204" pitchFamily="34" charset="0"/>
                <a:ea typeface="Calibri" panose="020F0502020204030204" pitchFamily="34" charset="0"/>
                <a:cs typeface="Times New Roman" panose="02020603050405020304" pitchFamily="18" charset="0"/>
              </a:rPr>
              <a:t>r</a:t>
            </a:r>
            <a:r>
              <a:rPr lang="en-US" sz="2000" dirty="0">
                <a:latin typeface="Calibri" panose="020F0502020204030204" pitchFamily="34" charset="0"/>
                <a:ea typeface="Calibri" panose="020F0502020204030204" pitchFamily="34" charset="0"/>
                <a:cs typeface="Times New Roman" panose="02020603050405020304" pitchFamily="18" charset="0"/>
              </a:rPr>
              <a:t>es</a:t>
            </a:r>
          </a:p>
          <a:p>
            <a:pPr marR="5757545" algn="just">
              <a:lnSpc>
                <a:spcPct val="100000"/>
              </a:lnSpc>
              <a:spcBef>
                <a:spcPts val="205"/>
              </a:spcBef>
              <a:buSzPts val="1100"/>
              <a:buFont typeface="Wingdings" panose="05000000000000000000" pitchFamily="2" charset="2"/>
              <a:buChar char="q"/>
              <a:tabLst>
                <a:tab pos="895350" algn="l"/>
              </a:tabLst>
            </a:pPr>
            <a:r>
              <a:rPr lang="en-US" sz="2000" dirty="0">
                <a:latin typeface="Calibri" panose="020F0502020204030204" pitchFamily="34" charset="0"/>
                <a:ea typeface="Calibri" panose="020F0502020204030204" pitchFamily="34" charset="0"/>
                <a:cs typeface="Calibri" panose="020F0502020204030204" pitchFamily="34" charset="0"/>
              </a:rPr>
              <a:t>I</a:t>
            </a:r>
            <a:r>
              <a:rPr lang="en-US" sz="2000" spc="-10" dirty="0">
                <a:latin typeface="Calibri" panose="020F0502020204030204" pitchFamily="34" charset="0"/>
                <a:ea typeface="Calibri" panose="020F0502020204030204" pitchFamily="34" charset="0"/>
                <a:cs typeface="Calibri" panose="020F0502020204030204" pitchFamily="34" charset="0"/>
              </a:rPr>
              <a:t>n</a:t>
            </a:r>
            <a:r>
              <a:rPr lang="en-US" sz="2000" dirty="0">
                <a:latin typeface="Calibri" panose="020F0502020204030204" pitchFamily="34" charset="0"/>
                <a:ea typeface="Calibri" panose="020F0502020204030204" pitchFamily="34" charset="0"/>
                <a:cs typeface="Calibri" panose="020F0502020204030204" pitchFamily="34" charset="0"/>
              </a:rPr>
              <a:t>su</a:t>
            </a:r>
            <a:r>
              <a:rPr lang="en-US" sz="2000" spc="-5" dirty="0">
                <a:latin typeface="Calibri" panose="020F0502020204030204" pitchFamily="34" charset="0"/>
                <a:ea typeface="Calibri" panose="020F0502020204030204" pitchFamily="34" charset="0"/>
                <a:cs typeface="Calibri" panose="020F0502020204030204" pitchFamily="34" charset="0"/>
              </a:rPr>
              <a:t>r</a:t>
            </a:r>
            <a:r>
              <a:rPr lang="en-US" sz="2000" dirty="0">
                <a:latin typeface="Calibri" panose="020F0502020204030204" pitchFamily="34" charset="0"/>
                <a:ea typeface="Calibri" panose="020F0502020204030204" pitchFamily="34" charset="0"/>
                <a:cs typeface="Calibri" panose="020F0502020204030204" pitchFamily="34" charset="0"/>
              </a:rPr>
              <a:t>a</a:t>
            </a:r>
            <a:r>
              <a:rPr lang="en-US" sz="2000" spc="-5" dirty="0">
                <a:latin typeface="Calibri" panose="020F0502020204030204" pitchFamily="34" charset="0"/>
                <a:ea typeface="Calibri" panose="020F0502020204030204" pitchFamily="34" charset="0"/>
                <a:cs typeface="Calibri" panose="020F0502020204030204" pitchFamily="34" charset="0"/>
              </a:rPr>
              <a:t>n</a:t>
            </a:r>
            <a:r>
              <a:rPr lang="en-US" sz="2000" spc="-15" dirty="0">
                <a:latin typeface="Calibri" panose="020F0502020204030204" pitchFamily="34" charset="0"/>
                <a:ea typeface="Calibri" panose="020F0502020204030204" pitchFamily="34" charset="0"/>
                <a:cs typeface="Calibri" panose="020F0502020204030204" pitchFamily="34" charset="0"/>
              </a:rPr>
              <a:t>c</a:t>
            </a:r>
            <a:r>
              <a:rPr lang="en-US" sz="2000" dirty="0">
                <a:latin typeface="Calibri" panose="020F0502020204030204" pitchFamily="34" charset="0"/>
                <a:ea typeface="Calibri" panose="020F0502020204030204" pitchFamily="34" charset="0"/>
                <a:cs typeface="Calibri" panose="020F0502020204030204" pitchFamily="34" charset="0"/>
              </a:rPr>
              <a:t>e fra</a:t>
            </a:r>
            <a:r>
              <a:rPr lang="en-US" sz="2000" spc="-10" dirty="0">
                <a:latin typeface="Calibri" panose="020F0502020204030204" pitchFamily="34" charset="0"/>
                <a:ea typeface="Calibri" panose="020F0502020204030204" pitchFamily="34" charset="0"/>
                <a:cs typeface="Calibri" panose="020F0502020204030204" pitchFamily="34" charset="0"/>
              </a:rPr>
              <a:t>u</a:t>
            </a:r>
            <a:r>
              <a:rPr lang="en-US" sz="2000" dirty="0">
                <a:latin typeface="Calibri" panose="020F0502020204030204" pitchFamily="34" charset="0"/>
                <a:ea typeface="Calibri" panose="020F0502020204030204" pitchFamily="34" charset="0"/>
                <a:cs typeface="Calibri" panose="020F0502020204030204" pitchFamily="34" charset="0"/>
              </a:rPr>
              <a:t>d</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R="2468245" algn="just">
              <a:lnSpc>
                <a:spcPct val="100000"/>
              </a:lnSpc>
              <a:spcBef>
                <a:spcPts val="205"/>
              </a:spcBef>
              <a:buSzPts val="1100"/>
              <a:buFont typeface="Wingdings" panose="05000000000000000000" pitchFamily="2" charset="2"/>
              <a:buChar char="q"/>
              <a:tabLst>
                <a:tab pos="895350" algn="l"/>
              </a:tabLst>
            </a:pPr>
            <a:r>
              <a:rPr lang="en-US" sz="2000" dirty="0">
                <a:latin typeface="Calibri" panose="020F0502020204030204" pitchFamily="34" charset="0"/>
                <a:ea typeface="Calibri" panose="020F0502020204030204" pitchFamily="34" charset="0"/>
                <a:cs typeface="Calibri" panose="020F0502020204030204" pitchFamily="34" charset="0"/>
              </a:rPr>
              <a:t>I</a:t>
            </a:r>
            <a:r>
              <a:rPr lang="en-US" sz="2000" spc="-10" dirty="0">
                <a:latin typeface="Calibri" panose="020F0502020204030204" pitchFamily="34" charset="0"/>
                <a:ea typeface="Calibri" panose="020F0502020204030204" pitchFamily="34" charset="0"/>
                <a:cs typeface="Calibri" panose="020F0502020204030204" pitchFamily="34" charset="0"/>
              </a:rPr>
              <a:t>nt</a:t>
            </a:r>
            <a:r>
              <a:rPr lang="en-US" sz="2000" dirty="0">
                <a:latin typeface="Calibri" panose="020F0502020204030204" pitchFamily="34" charset="0"/>
                <a:ea typeface="Calibri" panose="020F0502020204030204" pitchFamily="34" charset="0"/>
                <a:cs typeface="Calibri" panose="020F0502020204030204" pitchFamily="34" charset="0"/>
              </a:rPr>
              <a:t>ernet</a:t>
            </a:r>
            <a:r>
              <a:rPr lang="en-US" sz="2000" spc="-10" dirty="0">
                <a:latin typeface="Calibri" panose="020F0502020204030204" pitchFamily="34" charset="0"/>
                <a:ea typeface="Calibri" panose="020F0502020204030204" pitchFamily="34" charset="0"/>
                <a:cs typeface="Calibri" panose="020F0502020204030204" pitchFamily="34" charset="0"/>
              </a:rPr>
              <a:t> </a:t>
            </a:r>
            <a:r>
              <a:rPr lang="en-US" sz="2000" spc="5" dirty="0">
                <a:latin typeface="Calibri" panose="020F0502020204030204" pitchFamily="34" charset="0"/>
                <a:ea typeface="Calibri" panose="020F0502020204030204" pitchFamily="34" charset="0"/>
                <a:cs typeface="Calibri" panose="020F0502020204030204" pitchFamily="34" charset="0"/>
              </a:rPr>
              <a:t>o</a:t>
            </a:r>
            <a:r>
              <a:rPr lang="en-US" sz="2000" spc="-5" dirty="0">
                <a:latin typeface="Calibri" panose="020F0502020204030204" pitchFamily="34" charset="0"/>
                <a:ea typeface="Calibri" panose="020F0502020204030204" pitchFamily="34" charset="0"/>
                <a:cs typeface="Calibri" panose="020F0502020204030204" pitchFamily="34" charset="0"/>
              </a:rPr>
              <a:t>n</a:t>
            </a:r>
            <a:r>
              <a:rPr lang="en-US" sz="2000" dirty="0">
                <a:latin typeface="Calibri" panose="020F0502020204030204" pitchFamily="34" charset="0"/>
                <a:ea typeface="Calibri" panose="020F0502020204030204" pitchFamily="34" charset="0"/>
                <a:cs typeface="Calibri" panose="020F0502020204030204" pitchFamily="34" charset="0"/>
              </a:rPr>
              <a:t>l</a:t>
            </a:r>
            <a:r>
              <a:rPr lang="en-US" sz="2000" spc="-5" dirty="0">
                <a:latin typeface="Calibri" panose="020F0502020204030204" pitchFamily="34" charset="0"/>
                <a:ea typeface="Calibri" panose="020F0502020204030204" pitchFamily="34" charset="0"/>
                <a:cs typeface="Calibri" panose="020F0502020204030204" pitchFamily="34" charset="0"/>
              </a:rPr>
              <a:t>in</a:t>
            </a:r>
            <a:r>
              <a:rPr lang="en-US" sz="2000" dirty="0">
                <a:latin typeface="Calibri" panose="020F0502020204030204" pitchFamily="34" charset="0"/>
                <a:ea typeface="Calibri" panose="020F0502020204030204" pitchFamily="34" charset="0"/>
                <a:cs typeface="Calibri" panose="020F0502020204030204" pitchFamily="34" charset="0"/>
              </a:rPr>
              <a:t>e</a:t>
            </a:r>
            <a:r>
              <a:rPr lang="en-US" sz="2000" spc="-10" dirty="0">
                <a:latin typeface="Calibri" panose="020F0502020204030204" pitchFamily="34" charset="0"/>
                <a:ea typeface="Calibri" panose="020F0502020204030204" pitchFamily="34" charset="0"/>
                <a:cs typeface="Calibri" panose="020F0502020204030204" pitchFamily="34" charset="0"/>
              </a:rPr>
              <a:t> </a:t>
            </a:r>
            <a:r>
              <a:rPr lang="en-US" sz="2000" dirty="0">
                <a:latin typeface="Calibri" panose="020F0502020204030204" pitchFamily="34" charset="0"/>
                <a:ea typeface="Calibri" panose="020F0502020204030204" pitchFamily="34" charset="0"/>
                <a:cs typeface="Calibri" panose="020F0502020204030204" pitchFamily="34" charset="0"/>
              </a:rPr>
              <a:t>sc</a:t>
            </a:r>
            <a:r>
              <a:rPr lang="en-US" sz="2000" spc="-15" dirty="0">
                <a:latin typeface="Calibri" panose="020F0502020204030204" pitchFamily="34" charset="0"/>
                <a:ea typeface="Calibri" panose="020F0502020204030204" pitchFamily="34" charset="0"/>
                <a:cs typeface="Calibri" panose="020F0502020204030204" pitchFamily="34" charset="0"/>
              </a:rPr>
              <a:t>a</a:t>
            </a:r>
            <a:r>
              <a:rPr lang="en-US" sz="2000" dirty="0">
                <a:latin typeface="Calibri" panose="020F0502020204030204" pitchFamily="34" charset="0"/>
                <a:ea typeface="Calibri" panose="020F0502020204030204" pitchFamily="34" charset="0"/>
                <a:cs typeface="Calibri" panose="020F0502020204030204" pitchFamily="34" charset="0"/>
              </a:rPr>
              <a:t>ms</a:t>
            </a:r>
            <a:r>
              <a:rPr lang="en-US" sz="2000" spc="5" dirty="0">
                <a:latin typeface="Calibri" panose="020F0502020204030204" pitchFamily="34" charset="0"/>
                <a:ea typeface="Calibri" panose="020F0502020204030204" pitchFamily="34" charset="0"/>
                <a:cs typeface="Calibri" panose="020F0502020204030204" pitchFamily="34"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a:t>
            </a:r>
            <a:r>
              <a:rPr lang="en-US" sz="2000" spc="-15" dirty="0">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a</a:t>
            </a:r>
            <a:r>
              <a:rPr lang="en-US" sz="2000" spc="-5" dirty="0">
                <a:latin typeface="Calibri" panose="020F0502020204030204" pitchFamily="34" charset="0"/>
                <a:ea typeface="Calibri" panose="020F0502020204030204" pitchFamily="34" charset="0"/>
                <a:cs typeface="Times New Roman" panose="02020603050405020304" pitchFamily="18" charset="0"/>
              </a:rPr>
              <a:t>u</a:t>
            </a:r>
            <a:r>
              <a:rPr lang="en-US" sz="2000" dirty="0">
                <a:latin typeface="Calibri" panose="020F0502020204030204" pitchFamily="34" charset="0"/>
                <a:ea typeface="Calibri" panose="020F0502020204030204" pitchFamily="34" charset="0"/>
                <a:cs typeface="Times New Roman" panose="02020603050405020304" pitchFamily="18" charset="0"/>
              </a:rPr>
              <a:t>cti</a:t>
            </a:r>
            <a:r>
              <a:rPr lang="en-US" sz="2000" spc="5" dirty="0">
                <a:latin typeface="Calibri" panose="020F0502020204030204" pitchFamily="34" charset="0"/>
                <a:ea typeface="Calibri" panose="020F0502020204030204" pitchFamily="34" charset="0"/>
                <a:cs typeface="Times New Roman" panose="02020603050405020304" pitchFamily="18" charset="0"/>
              </a:rPr>
              <a:t>o</a:t>
            </a:r>
            <a:r>
              <a:rPr lang="en-US" sz="2000" spc="-5" dirty="0">
                <a:latin typeface="Calibri" panose="020F0502020204030204" pitchFamily="34" charset="0"/>
                <a:ea typeface="Calibri" panose="020F0502020204030204" pitchFamily="34" charset="0"/>
                <a:cs typeface="Times New Roman" panose="02020603050405020304" pitchFamily="18" charset="0"/>
              </a:rPr>
              <a:t>n</a:t>
            </a:r>
            <a:r>
              <a:rPr lang="en-US" sz="2000" dirty="0">
                <a:latin typeface="Calibri" panose="020F0502020204030204" pitchFamily="34" charset="0"/>
                <a:ea typeface="Calibri" panose="020F0502020204030204" pitchFamily="34" charset="0"/>
                <a:cs typeface="Times New Roman" panose="02020603050405020304" pitchFamily="18" charset="0"/>
              </a:rPr>
              <a:t>s,</a:t>
            </a:r>
            <a:r>
              <a:rPr lang="en-US" sz="2000" spc="-10" dirty="0">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cred</a:t>
            </a:r>
            <a:r>
              <a:rPr lang="en-US" sz="2000" spc="-5" dirty="0">
                <a:latin typeface="Calibri" panose="020F0502020204030204" pitchFamily="34" charset="0"/>
                <a:ea typeface="Calibri" panose="020F0502020204030204" pitchFamily="34" charset="0"/>
                <a:cs typeface="Times New Roman" panose="02020603050405020304" pitchFamily="18" charset="0"/>
              </a:rPr>
              <a:t>i</a:t>
            </a:r>
            <a:r>
              <a:rPr lang="en-US" sz="2000" dirty="0">
                <a:latin typeface="Calibri" panose="020F0502020204030204" pitchFamily="34" charset="0"/>
                <a:ea typeface="Calibri" panose="020F0502020204030204" pitchFamily="34" charset="0"/>
                <a:cs typeface="Times New Roman" panose="02020603050405020304" pitchFamily="18" charset="0"/>
              </a:rPr>
              <a:t>t</a:t>
            </a:r>
            <a:r>
              <a:rPr lang="en-US" sz="2000" spc="-10" dirty="0">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card</a:t>
            </a:r>
            <a:r>
              <a:rPr lang="en-US" sz="2000" spc="-5" dirty="0">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p</a:t>
            </a:r>
            <a:r>
              <a:rPr lang="en-US" sz="2000" spc="-10" dirty="0">
                <a:latin typeface="Calibri" panose="020F0502020204030204" pitchFamily="34" charset="0"/>
                <a:ea typeface="Calibri" panose="020F0502020204030204" pitchFamily="34" charset="0"/>
                <a:cs typeface="Times New Roman" panose="02020603050405020304" pitchFamily="18" charset="0"/>
              </a:rPr>
              <a:t>u</a:t>
            </a:r>
            <a:r>
              <a:rPr lang="en-US" sz="2000" dirty="0">
                <a:latin typeface="Calibri" panose="020F0502020204030204" pitchFamily="34" charset="0"/>
                <a:ea typeface="Calibri" panose="020F0502020204030204" pitchFamily="34" charset="0"/>
                <a:cs typeface="Times New Roman" panose="02020603050405020304" pitchFamily="18" charset="0"/>
              </a:rPr>
              <a:t>rc</a:t>
            </a:r>
            <a:r>
              <a:rPr lang="en-US" sz="2000" spc="-20" dirty="0">
                <a:latin typeface="Calibri" panose="020F0502020204030204" pitchFamily="34" charset="0"/>
                <a:ea typeface="Calibri" panose="020F0502020204030204" pitchFamily="34" charset="0"/>
                <a:cs typeface="Times New Roman" panose="02020603050405020304" pitchFamily="18" charset="0"/>
              </a:rPr>
              <a:t>h</a:t>
            </a:r>
            <a:r>
              <a:rPr lang="en-US" sz="2000" dirty="0">
                <a:latin typeface="Calibri" panose="020F0502020204030204" pitchFamily="34" charset="0"/>
                <a:ea typeface="Calibri" panose="020F0502020204030204" pitchFamily="34" charset="0"/>
                <a:cs typeface="Times New Roman" panose="02020603050405020304" pitchFamily="18" charset="0"/>
              </a:rPr>
              <a:t>ases,</a:t>
            </a:r>
            <a:r>
              <a:rPr lang="en-US" sz="2000" spc="5" dirty="0">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i</a:t>
            </a:r>
            <a:r>
              <a:rPr lang="en-US" sz="2000" spc="-20" dirty="0">
                <a:latin typeface="Calibri" panose="020F0502020204030204" pitchFamily="34" charset="0"/>
                <a:ea typeface="Calibri" panose="020F0502020204030204" pitchFamily="34" charset="0"/>
                <a:cs typeface="Times New Roman" panose="02020603050405020304" pitchFamily="18" charset="0"/>
              </a:rPr>
              <a:t>n</a:t>
            </a:r>
            <a:r>
              <a:rPr lang="en-US" sz="2000" dirty="0">
                <a:latin typeface="Calibri" panose="020F0502020204030204" pitchFamily="34" charset="0"/>
                <a:ea typeface="Calibri" panose="020F0502020204030204" pitchFamily="34" charset="0"/>
                <a:cs typeface="Times New Roman" panose="02020603050405020304" pitchFamily="18" charset="0"/>
              </a:rPr>
              <a:t>ves</a:t>
            </a:r>
            <a:r>
              <a:rPr lang="en-US" sz="2000" spc="-10" dirty="0">
                <a:latin typeface="Calibri" panose="020F0502020204030204" pitchFamily="34" charset="0"/>
                <a:ea typeface="Calibri" panose="020F0502020204030204" pitchFamily="34" charset="0"/>
                <a:cs typeface="Times New Roman" panose="02020603050405020304" pitchFamily="18" charset="0"/>
              </a:rPr>
              <a:t>tm</a:t>
            </a:r>
            <a:r>
              <a:rPr lang="en-US" sz="2000" dirty="0">
                <a:latin typeface="Calibri" panose="020F0502020204030204" pitchFamily="34" charset="0"/>
                <a:ea typeface="Calibri" panose="020F0502020204030204" pitchFamily="34" charset="0"/>
                <a:cs typeface="Times New Roman" panose="02020603050405020304" pitchFamily="18" charset="0"/>
              </a:rPr>
              <a:t>ent sc</a:t>
            </a:r>
            <a:r>
              <a:rPr lang="en-US" sz="2000" spc="-15" dirty="0">
                <a:latin typeface="Calibri" panose="020F0502020204030204" pitchFamily="34" charset="0"/>
                <a:ea typeface="Calibri" panose="020F0502020204030204" pitchFamily="34" charset="0"/>
                <a:cs typeface="Times New Roman" panose="02020603050405020304" pitchFamily="18" charset="0"/>
              </a:rPr>
              <a:t>a</a:t>
            </a:r>
            <a:r>
              <a:rPr lang="en-US" sz="2000" dirty="0">
                <a:latin typeface="Calibri" panose="020F0502020204030204" pitchFamily="34" charset="0"/>
                <a:ea typeface="Calibri" panose="020F0502020204030204" pitchFamily="34" charset="0"/>
                <a:cs typeface="Times New Roman" panose="02020603050405020304" pitchFamily="18" charset="0"/>
              </a:rPr>
              <a:t>ms</a:t>
            </a:r>
          </a:p>
          <a:p>
            <a:pPr marR="5667375" algn="just">
              <a:lnSpc>
                <a:spcPct val="100000"/>
              </a:lnSpc>
              <a:spcBef>
                <a:spcPts val="205"/>
              </a:spcBef>
              <a:buSzPts val="1100"/>
              <a:buFont typeface="Wingdings" panose="05000000000000000000" pitchFamily="2" charset="2"/>
              <a:buChar char="q"/>
              <a:tabLst>
                <a:tab pos="895350" algn="l"/>
              </a:tabLst>
            </a:pPr>
            <a:r>
              <a:rPr lang="en-US" sz="2000" dirty="0">
                <a:latin typeface="Calibri" panose="020F0502020204030204" pitchFamily="34" charset="0"/>
                <a:ea typeface="Calibri" panose="020F0502020204030204" pitchFamily="34" charset="0"/>
                <a:cs typeface="Calibri" panose="020F0502020204030204" pitchFamily="34" charset="0"/>
              </a:rPr>
              <a:t>I</a:t>
            </a:r>
            <a:r>
              <a:rPr lang="en-US" sz="2000" spc="-20" dirty="0">
                <a:latin typeface="Calibri" panose="020F0502020204030204" pitchFamily="34" charset="0"/>
                <a:ea typeface="Calibri" panose="020F0502020204030204" pitchFamily="34" charset="0"/>
                <a:cs typeface="Calibri" panose="020F0502020204030204" pitchFamily="34" charset="0"/>
              </a:rPr>
              <a:t>n</a:t>
            </a:r>
            <a:r>
              <a:rPr lang="en-US" sz="2000" dirty="0">
                <a:latin typeface="Calibri" panose="020F0502020204030204" pitchFamily="34" charset="0"/>
                <a:ea typeface="Calibri" panose="020F0502020204030204" pitchFamily="34" charset="0"/>
                <a:cs typeface="Calibri" panose="020F0502020204030204" pitchFamily="34" charset="0"/>
              </a:rPr>
              <a:t>ve</a:t>
            </a:r>
            <a:r>
              <a:rPr lang="en-US" sz="2000" spc="-10" dirty="0">
                <a:latin typeface="Calibri" panose="020F0502020204030204" pitchFamily="34" charset="0"/>
                <a:ea typeface="Calibri" panose="020F0502020204030204" pitchFamily="34" charset="0"/>
                <a:cs typeface="Calibri" panose="020F0502020204030204" pitchFamily="34" charset="0"/>
              </a:rPr>
              <a:t>s</a:t>
            </a:r>
            <a:r>
              <a:rPr lang="en-US" sz="2000" dirty="0">
                <a:latin typeface="Calibri" panose="020F0502020204030204" pitchFamily="34" charset="0"/>
                <a:ea typeface="Calibri" panose="020F0502020204030204" pitchFamily="34" charset="0"/>
                <a:cs typeface="Calibri" panose="020F0502020204030204" pitchFamily="34" charset="0"/>
              </a:rPr>
              <a:t>t</a:t>
            </a:r>
            <a:r>
              <a:rPr lang="en-US" sz="2000" spc="-5" dirty="0">
                <a:latin typeface="Calibri" panose="020F0502020204030204" pitchFamily="34" charset="0"/>
                <a:ea typeface="Calibri" panose="020F0502020204030204" pitchFamily="34" charset="0"/>
                <a:cs typeface="Calibri" panose="020F0502020204030204" pitchFamily="34" charset="0"/>
              </a:rPr>
              <a:t>m</a:t>
            </a:r>
            <a:r>
              <a:rPr lang="en-US" sz="2000" dirty="0">
                <a:latin typeface="Calibri" panose="020F0502020204030204" pitchFamily="34" charset="0"/>
                <a:ea typeface="Calibri" panose="020F0502020204030204" pitchFamily="34" charset="0"/>
                <a:cs typeface="Calibri" panose="020F0502020204030204" pitchFamily="34" charset="0"/>
              </a:rPr>
              <a:t>ent fraud</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R="5753100" algn="just">
              <a:lnSpc>
                <a:spcPct val="100000"/>
              </a:lnSpc>
              <a:spcBef>
                <a:spcPts val="190"/>
              </a:spcBef>
              <a:buSzPts val="1100"/>
              <a:buFont typeface="Wingdings" panose="05000000000000000000" pitchFamily="2" charset="2"/>
              <a:buChar char="q"/>
              <a:tabLst>
                <a:tab pos="894080" algn="l"/>
              </a:tabLst>
            </a:pPr>
            <a:r>
              <a:rPr lang="en-US" sz="2000" spc="-10" dirty="0">
                <a:latin typeface="Calibri" panose="020F0502020204030204" pitchFamily="34" charset="0"/>
                <a:ea typeface="Calibri" panose="020F0502020204030204" pitchFamily="34" charset="0"/>
                <a:cs typeface="Calibri" panose="020F0502020204030204" pitchFamily="34" charset="0"/>
              </a:rPr>
              <a:t>L</a:t>
            </a:r>
            <a:r>
              <a:rPr lang="en-US" sz="2000" spc="5" dirty="0">
                <a:latin typeface="Calibri" panose="020F0502020204030204" pitchFamily="34" charset="0"/>
                <a:ea typeface="Calibri" panose="020F0502020204030204" pitchFamily="34" charset="0"/>
                <a:cs typeface="Calibri" panose="020F0502020204030204" pitchFamily="34" charset="0"/>
              </a:rPr>
              <a:t>o</a:t>
            </a:r>
            <a:r>
              <a:rPr lang="en-US" sz="2000" spc="-5" dirty="0">
                <a:latin typeface="Calibri" panose="020F0502020204030204" pitchFamily="34" charset="0"/>
                <a:ea typeface="Calibri" panose="020F0502020204030204" pitchFamily="34" charset="0"/>
                <a:cs typeface="Calibri" panose="020F0502020204030204" pitchFamily="34" charset="0"/>
              </a:rPr>
              <a:t>n</a:t>
            </a:r>
            <a:r>
              <a:rPr lang="en-US" sz="2000" dirty="0">
                <a:latin typeface="Calibri" panose="020F0502020204030204" pitchFamily="34" charset="0"/>
                <a:ea typeface="Calibri" panose="020F0502020204030204" pitchFamily="34" charset="0"/>
                <a:cs typeface="Calibri" panose="020F0502020204030204" pitchFamily="34" charset="0"/>
              </a:rPr>
              <a:t>g</a:t>
            </a:r>
            <a:r>
              <a:rPr lang="en-US" sz="2000" spc="-5" dirty="0">
                <a:latin typeface="Calibri" panose="020F0502020204030204" pitchFamily="34" charset="0"/>
                <a:ea typeface="Calibri" panose="020F0502020204030204" pitchFamily="34" charset="0"/>
                <a:cs typeface="Calibri" panose="020F0502020204030204" pitchFamily="34" charset="0"/>
              </a:rPr>
              <a:t> </a:t>
            </a:r>
            <a:r>
              <a:rPr lang="en-US" sz="2000" dirty="0">
                <a:latin typeface="Calibri" panose="020F0502020204030204" pitchFamily="34" charset="0"/>
                <a:ea typeface="Calibri" panose="020F0502020204030204" pitchFamily="34" charset="0"/>
                <a:cs typeface="Calibri" panose="020F0502020204030204" pitchFamily="34" charset="0"/>
              </a:rPr>
              <a:t>Fi</a:t>
            </a:r>
            <a:r>
              <a:rPr lang="en-US" sz="2000" spc="-5" dirty="0">
                <a:latin typeface="Calibri" panose="020F0502020204030204" pitchFamily="34" charset="0"/>
                <a:ea typeface="Calibri" panose="020F0502020204030204" pitchFamily="34" charset="0"/>
                <a:cs typeface="Calibri" panose="020F0502020204030204" pitchFamily="34" charset="0"/>
              </a:rPr>
              <a:t>r</a:t>
            </a:r>
            <a:r>
              <a:rPr lang="en-US" sz="2000" dirty="0">
                <a:latin typeface="Calibri" panose="020F0502020204030204" pitchFamily="34" charset="0"/>
                <a:ea typeface="Calibri" panose="020F0502020204030204" pitchFamily="34" charset="0"/>
                <a:cs typeface="Calibri" panose="020F0502020204030204" pitchFamily="34" charset="0"/>
              </a:rPr>
              <a:t>m</a:t>
            </a:r>
            <a:r>
              <a:rPr lang="en-US" sz="2000" spc="5" dirty="0">
                <a:latin typeface="Calibri" panose="020F0502020204030204" pitchFamily="34" charset="0"/>
                <a:ea typeface="Calibri" panose="020F0502020204030204" pitchFamily="34" charset="0"/>
                <a:cs typeface="Calibri" panose="020F0502020204030204" pitchFamily="34" charset="0"/>
              </a:rPr>
              <a:t> </a:t>
            </a:r>
            <a:r>
              <a:rPr lang="en-US" sz="2000" spc="-10" dirty="0">
                <a:latin typeface="Calibri" panose="020F0502020204030204" pitchFamily="34" charset="0"/>
                <a:ea typeface="Calibri" panose="020F0502020204030204" pitchFamily="34" charset="0"/>
                <a:cs typeface="Calibri" panose="020F0502020204030204" pitchFamily="34" charset="0"/>
              </a:rPr>
              <a:t>f</a:t>
            </a:r>
            <a:r>
              <a:rPr lang="en-US" sz="2000" dirty="0">
                <a:latin typeface="Calibri" panose="020F0502020204030204" pitchFamily="34" charset="0"/>
                <a:ea typeface="Calibri" panose="020F0502020204030204" pitchFamily="34" charset="0"/>
                <a:cs typeface="Calibri" panose="020F0502020204030204" pitchFamily="34" charset="0"/>
              </a:rPr>
              <a:t>ra</a:t>
            </a:r>
            <a:r>
              <a:rPr lang="en-US" sz="2000" spc="-10" dirty="0">
                <a:latin typeface="Calibri" panose="020F0502020204030204" pitchFamily="34" charset="0"/>
                <a:ea typeface="Calibri" panose="020F0502020204030204" pitchFamily="34" charset="0"/>
                <a:cs typeface="Calibri" panose="020F0502020204030204" pitchFamily="34" charset="0"/>
              </a:rPr>
              <a:t>u</a:t>
            </a:r>
            <a:r>
              <a:rPr lang="en-US" sz="2000" dirty="0">
                <a:latin typeface="Calibri" panose="020F0502020204030204" pitchFamily="34" charset="0"/>
                <a:ea typeface="Calibri" panose="020F0502020204030204" pitchFamily="34" charset="0"/>
                <a:cs typeface="Calibri" panose="020F0502020204030204" pitchFamily="34" charset="0"/>
              </a:rPr>
              <a:t>d</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R="5133340" algn="just">
              <a:lnSpc>
                <a:spcPct val="100000"/>
              </a:lnSpc>
              <a:spcBef>
                <a:spcPts val="205"/>
              </a:spcBef>
              <a:buSzPts val="1100"/>
              <a:buFont typeface="Wingdings" panose="05000000000000000000" pitchFamily="2" charset="2"/>
              <a:buChar char="q"/>
              <a:tabLst>
                <a:tab pos="894080" algn="l"/>
              </a:tabLst>
            </a:pPr>
            <a:r>
              <a:rPr lang="en-US" sz="2000" dirty="0">
                <a:latin typeface="Calibri" panose="020F0502020204030204" pitchFamily="34" charset="0"/>
                <a:ea typeface="Calibri" panose="020F0502020204030204" pitchFamily="34" charset="0"/>
                <a:cs typeface="Calibri" panose="020F0502020204030204" pitchFamily="34" charset="0"/>
              </a:rPr>
              <a:t>Misa</a:t>
            </a:r>
            <a:r>
              <a:rPr lang="en-US" sz="2000" spc="-10" dirty="0">
                <a:latin typeface="Calibri" panose="020F0502020204030204" pitchFamily="34" charset="0"/>
                <a:ea typeface="Calibri" panose="020F0502020204030204" pitchFamily="34" charset="0"/>
                <a:cs typeface="Calibri" panose="020F0502020204030204" pitchFamily="34" charset="0"/>
              </a:rPr>
              <a:t>p</a:t>
            </a:r>
            <a:r>
              <a:rPr lang="en-US" sz="2000" spc="-5" dirty="0">
                <a:latin typeface="Calibri" panose="020F0502020204030204" pitchFamily="34" charset="0"/>
                <a:ea typeface="Calibri" panose="020F0502020204030204" pitchFamily="34" charset="0"/>
                <a:cs typeface="Calibri" panose="020F0502020204030204" pitchFamily="34" charset="0"/>
              </a:rPr>
              <a:t>p</a:t>
            </a:r>
            <a:r>
              <a:rPr lang="en-US" sz="2000" spc="-15" dirty="0">
                <a:latin typeface="Calibri" panose="020F0502020204030204" pitchFamily="34" charset="0"/>
                <a:ea typeface="Calibri" panose="020F0502020204030204" pitchFamily="34" charset="0"/>
                <a:cs typeface="Calibri" panose="020F0502020204030204" pitchFamily="34" charset="0"/>
              </a:rPr>
              <a:t>r</a:t>
            </a:r>
            <a:r>
              <a:rPr lang="en-US" sz="2000" spc="5" dirty="0">
                <a:latin typeface="Calibri" panose="020F0502020204030204" pitchFamily="34" charset="0"/>
                <a:ea typeface="Calibri" panose="020F0502020204030204" pitchFamily="34" charset="0"/>
                <a:cs typeface="Calibri" panose="020F0502020204030204" pitchFamily="34" charset="0"/>
              </a:rPr>
              <a:t>o</a:t>
            </a:r>
            <a:r>
              <a:rPr lang="en-US" sz="2000" spc="-5" dirty="0">
                <a:latin typeface="Calibri" panose="020F0502020204030204" pitchFamily="34" charset="0"/>
                <a:ea typeface="Calibri" panose="020F0502020204030204" pitchFamily="34" charset="0"/>
                <a:cs typeface="Calibri" panose="020F0502020204030204" pitchFamily="34" charset="0"/>
              </a:rPr>
              <a:t>p</a:t>
            </a:r>
            <a:r>
              <a:rPr lang="en-US" sz="2000" dirty="0">
                <a:latin typeface="Calibri" panose="020F0502020204030204" pitchFamily="34" charset="0"/>
                <a:ea typeface="Calibri" panose="020F0502020204030204" pitchFamily="34" charset="0"/>
                <a:cs typeface="Calibri" panose="020F0502020204030204" pitchFamily="34" charset="0"/>
              </a:rPr>
              <a:t>ri</a:t>
            </a:r>
            <a:r>
              <a:rPr lang="en-US" sz="2000" spc="-5" dirty="0">
                <a:latin typeface="Calibri" panose="020F0502020204030204" pitchFamily="34" charset="0"/>
                <a:ea typeface="Calibri" panose="020F0502020204030204" pitchFamily="34" charset="0"/>
                <a:cs typeface="Calibri" panose="020F0502020204030204" pitchFamily="34" charset="0"/>
              </a:rPr>
              <a:t>a</a:t>
            </a:r>
            <a:r>
              <a:rPr lang="en-US" sz="2000" dirty="0">
                <a:latin typeface="Calibri" panose="020F0502020204030204" pitchFamily="34" charset="0"/>
                <a:ea typeface="Calibri" panose="020F0502020204030204" pitchFamily="34" charset="0"/>
                <a:cs typeface="Calibri" panose="020F0502020204030204" pitchFamily="34" charset="0"/>
              </a:rPr>
              <a:t>ti</a:t>
            </a:r>
            <a:r>
              <a:rPr lang="en-US" sz="2000" spc="5" dirty="0">
                <a:latin typeface="Calibri" panose="020F0502020204030204" pitchFamily="34" charset="0"/>
                <a:ea typeface="Calibri" panose="020F0502020204030204" pitchFamily="34" charset="0"/>
                <a:cs typeface="Calibri" panose="020F0502020204030204" pitchFamily="34" charset="0"/>
              </a:rPr>
              <a:t>o</a:t>
            </a:r>
            <a:r>
              <a:rPr lang="en-US" sz="2000" dirty="0">
                <a:latin typeface="Calibri" panose="020F0502020204030204" pitchFamily="34" charset="0"/>
                <a:ea typeface="Calibri" panose="020F0502020204030204" pitchFamily="34" charset="0"/>
                <a:cs typeface="Calibri" panose="020F0502020204030204" pitchFamily="34" charset="0"/>
              </a:rPr>
              <a:t>n</a:t>
            </a:r>
            <a:r>
              <a:rPr lang="en-US" sz="2000" spc="-15" dirty="0">
                <a:latin typeface="Calibri" panose="020F0502020204030204" pitchFamily="34" charset="0"/>
                <a:ea typeface="Calibri" panose="020F0502020204030204" pitchFamily="34" charset="0"/>
                <a:cs typeface="Calibri" panose="020F0502020204030204" pitchFamily="34" charset="0"/>
              </a:rPr>
              <a:t> </a:t>
            </a:r>
            <a:r>
              <a:rPr lang="en-US" sz="2000" spc="5" dirty="0">
                <a:latin typeface="Calibri" panose="020F0502020204030204" pitchFamily="34" charset="0"/>
                <a:ea typeface="Calibri" panose="020F0502020204030204" pitchFamily="34" charset="0"/>
                <a:cs typeface="Calibri" panose="020F0502020204030204" pitchFamily="34" charset="0"/>
              </a:rPr>
              <a:t>o</a:t>
            </a:r>
            <a:r>
              <a:rPr lang="en-US" sz="2000" dirty="0">
                <a:latin typeface="Calibri" panose="020F0502020204030204" pitchFamily="34" charset="0"/>
                <a:ea typeface="Calibri" panose="020F0502020204030204" pitchFamily="34" charset="0"/>
                <a:cs typeface="Calibri" panose="020F0502020204030204" pitchFamily="34" charset="0"/>
              </a:rPr>
              <a:t>f</a:t>
            </a:r>
            <a:r>
              <a:rPr lang="en-US" sz="2000" spc="-15" dirty="0">
                <a:latin typeface="Calibri" panose="020F0502020204030204" pitchFamily="34" charset="0"/>
                <a:ea typeface="Calibri" panose="020F0502020204030204" pitchFamily="34" charset="0"/>
                <a:cs typeface="Calibri" panose="020F0502020204030204" pitchFamily="34" charset="0"/>
              </a:rPr>
              <a:t> </a:t>
            </a:r>
            <a:r>
              <a:rPr lang="en-US" sz="2000" dirty="0">
                <a:latin typeface="Calibri" panose="020F0502020204030204" pitchFamily="34" charset="0"/>
                <a:ea typeface="Calibri" panose="020F0502020204030204" pitchFamily="34" charset="0"/>
                <a:cs typeface="Calibri" panose="020F0502020204030204" pitchFamily="34" charset="0"/>
              </a:rPr>
              <a:t>as</a:t>
            </a:r>
            <a:r>
              <a:rPr lang="en-US" sz="2000" spc="-10" dirty="0">
                <a:latin typeface="Calibri" panose="020F0502020204030204" pitchFamily="34" charset="0"/>
                <a:ea typeface="Calibri" panose="020F0502020204030204" pitchFamily="34" charset="0"/>
                <a:cs typeface="Calibri" panose="020F0502020204030204" pitchFamily="34" charset="0"/>
              </a:rPr>
              <a:t>s</a:t>
            </a:r>
            <a:r>
              <a:rPr lang="en-US" sz="2000" dirty="0">
                <a:latin typeface="Calibri" panose="020F0502020204030204" pitchFamily="34" charset="0"/>
                <a:ea typeface="Calibri" panose="020F0502020204030204" pitchFamily="34" charset="0"/>
                <a:cs typeface="Calibri" panose="020F0502020204030204" pitchFamily="34" charset="0"/>
              </a:rPr>
              <a:t>ets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R="5608955" algn="just">
              <a:lnSpc>
                <a:spcPct val="100000"/>
              </a:lnSpc>
              <a:spcBef>
                <a:spcPts val="205"/>
              </a:spcBef>
              <a:buSzPts val="1100"/>
              <a:buFont typeface="Wingdings" panose="05000000000000000000" pitchFamily="2" charset="2"/>
              <a:buChar char="q"/>
              <a:tabLst>
                <a:tab pos="894080" algn="l"/>
              </a:tabLst>
            </a:pPr>
            <a:r>
              <a:rPr lang="en-US" sz="2000" spc="-10" dirty="0">
                <a:latin typeface="Calibri" panose="020F0502020204030204" pitchFamily="34" charset="0"/>
                <a:ea typeface="Calibri" panose="020F0502020204030204" pitchFamily="34" charset="0"/>
                <a:cs typeface="Calibri" panose="020F0502020204030204" pitchFamily="34" charset="0"/>
              </a:rPr>
              <a:t>M</a:t>
            </a:r>
            <a:r>
              <a:rPr lang="en-US" sz="2000" spc="5" dirty="0">
                <a:latin typeface="Calibri" panose="020F0502020204030204" pitchFamily="34" charset="0"/>
                <a:ea typeface="Calibri" panose="020F0502020204030204" pitchFamily="34" charset="0"/>
                <a:cs typeface="Calibri" panose="020F0502020204030204" pitchFamily="34" charset="0"/>
              </a:rPr>
              <a:t>o</a:t>
            </a:r>
            <a:r>
              <a:rPr lang="en-US" sz="2000" spc="-5" dirty="0">
                <a:latin typeface="Calibri" panose="020F0502020204030204" pitchFamily="34" charset="0"/>
                <a:ea typeface="Calibri" panose="020F0502020204030204" pitchFamily="34" charset="0"/>
                <a:cs typeface="Calibri" panose="020F0502020204030204" pitchFamily="34" charset="0"/>
              </a:rPr>
              <a:t>n</a:t>
            </a:r>
            <a:r>
              <a:rPr lang="en-US" sz="2000" dirty="0">
                <a:latin typeface="Calibri" panose="020F0502020204030204" pitchFamily="34" charset="0"/>
                <a:ea typeface="Calibri" panose="020F0502020204030204" pitchFamily="34" charset="0"/>
                <a:cs typeface="Calibri" panose="020F0502020204030204" pitchFamily="34" charset="0"/>
              </a:rPr>
              <a:t>ey</a:t>
            </a:r>
            <a:r>
              <a:rPr lang="en-US" sz="2000" spc="-5" dirty="0">
                <a:latin typeface="Calibri" panose="020F0502020204030204" pitchFamily="34" charset="0"/>
                <a:ea typeface="Calibri" panose="020F0502020204030204" pitchFamily="34" charset="0"/>
                <a:cs typeface="Calibri" panose="020F0502020204030204" pitchFamily="34" charset="0"/>
              </a:rPr>
              <a:t> </a:t>
            </a:r>
            <a:r>
              <a:rPr lang="en-US" sz="2000" dirty="0">
                <a:latin typeface="Calibri" panose="020F0502020204030204" pitchFamily="34" charset="0"/>
                <a:ea typeface="Calibri" panose="020F0502020204030204" pitchFamily="34" charset="0"/>
                <a:cs typeface="Calibri" panose="020F0502020204030204" pitchFamily="34" charset="0"/>
              </a:rPr>
              <a:t>l</a:t>
            </a:r>
            <a:r>
              <a:rPr lang="en-US" sz="2000" dirty="0">
                <a:latin typeface="Calibri" panose="020F0502020204030204" pitchFamily="34" charset="0"/>
                <a:ea typeface="Calibri" panose="020F0502020204030204" pitchFamily="34" charset="0"/>
                <a:cs typeface="Times New Roman" panose="02020603050405020304" pitchFamily="18" charset="0"/>
              </a:rPr>
              <a:t>a</a:t>
            </a:r>
            <a:r>
              <a:rPr lang="en-US" sz="2000" spc="-5" dirty="0">
                <a:latin typeface="Calibri" panose="020F0502020204030204" pitchFamily="34" charset="0"/>
                <a:ea typeface="Calibri" panose="020F0502020204030204" pitchFamily="34" charset="0"/>
                <a:cs typeface="Times New Roman" panose="02020603050405020304" pitchFamily="18" charset="0"/>
              </a:rPr>
              <a:t>und</a:t>
            </a:r>
            <a:r>
              <a:rPr lang="en-US" sz="2000" dirty="0">
                <a:latin typeface="Calibri" panose="020F0502020204030204" pitchFamily="34" charset="0"/>
                <a:ea typeface="Calibri" panose="020F0502020204030204" pitchFamily="34" charset="0"/>
                <a:cs typeface="Times New Roman" panose="02020603050405020304" pitchFamily="18" charset="0"/>
              </a:rPr>
              <a:t>eri</a:t>
            </a:r>
            <a:r>
              <a:rPr lang="en-US" sz="2000" spc="-5" dirty="0">
                <a:latin typeface="Calibri" panose="020F0502020204030204" pitchFamily="34" charset="0"/>
                <a:ea typeface="Calibri" panose="020F0502020204030204" pitchFamily="34" charset="0"/>
                <a:cs typeface="Times New Roman" panose="02020603050405020304" pitchFamily="18" charset="0"/>
              </a:rPr>
              <a:t>n</a:t>
            </a:r>
            <a:r>
              <a:rPr lang="en-US" sz="2000" dirty="0">
                <a:latin typeface="Calibri" panose="020F0502020204030204" pitchFamily="34" charset="0"/>
                <a:ea typeface="Calibri" panose="020F0502020204030204" pitchFamily="34" charset="0"/>
                <a:cs typeface="Times New Roman" panose="02020603050405020304" pitchFamily="18" charset="0"/>
              </a:rPr>
              <a:t>g</a:t>
            </a:r>
          </a:p>
          <a:p>
            <a:pPr marR="5608955" algn="just">
              <a:lnSpc>
                <a:spcPct val="100000"/>
              </a:lnSpc>
              <a:spcBef>
                <a:spcPts val="205"/>
              </a:spcBef>
              <a:buSzPts val="1100"/>
              <a:buFont typeface="Wingdings" panose="05000000000000000000" pitchFamily="2" charset="2"/>
              <a:buChar char="q"/>
              <a:tabLst>
                <a:tab pos="894080" algn="l"/>
              </a:tabLst>
            </a:pPr>
            <a:r>
              <a:rPr lang="en-US" sz="2000" spc="-10" dirty="0">
                <a:latin typeface="Calibri" panose="020F0502020204030204" pitchFamily="34" charset="0"/>
                <a:ea typeface="Calibri" panose="020F0502020204030204" pitchFamily="34" charset="0"/>
                <a:cs typeface="Calibri" panose="020F0502020204030204" pitchFamily="34" charset="0"/>
              </a:rPr>
              <a:t>M</a:t>
            </a:r>
            <a:r>
              <a:rPr lang="en-US" sz="2000" spc="5" dirty="0">
                <a:latin typeface="Calibri" panose="020F0502020204030204" pitchFamily="34" charset="0"/>
                <a:ea typeface="Calibri" panose="020F0502020204030204" pitchFamily="34" charset="0"/>
                <a:cs typeface="Calibri" panose="020F0502020204030204" pitchFamily="34" charset="0"/>
              </a:rPr>
              <a:t>o</a:t>
            </a:r>
            <a:r>
              <a:rPr lang="en-US" sz="2000" dirty="0">
                <a:latin typeface="Calibri" panose="020F0502020204030204" pitchFamily="34" charset="0"/>
                <a:ea typeface="Calibri" panose="020F0502020204030204" pitchFamily="34" charset="0"/>
                <a:cs typeface="Calibri" panose="020F0502020204030204" pitchFamily="34" charset="0"/>
              </a:rPr>
              <a:t>rtg</a:t>
            </a:r>
            <a:r>
              <a:rPr lang="en-US" sz="2000" spc="-5" dirty="0">
                <a:latin typeface="Calibri" panose="020F0502020204030204" pitchFamily="34" charset="0"/>
                <a:ea typeface="Calibri" panose="020F0502020204030204" pitchFamily="34" charset="0"/>
                <a:cs typeface="Calibri" panose="020F0502020204030204" pitchFamily="34" charset="0"/>
              </a:rPr>
              <a:t>ag</a:t>
            </a:r>
            <a:r>
              <a:rPr lang="en-US" sz="2000" dirty="0">
                <a:latin typeface="Calibri" panose="020F0502020204030204" pitchFamily="34" charset="0"/>
                <a:ea typeface="Calibri" panose="020F0502020204030204" pitchFamily="34" charset="0"/>
                <a:cs typeface="Calibri" panose="020F0502020204030204" pitchFamily="34" charset="0"/>
              </a:rPr>
              <a:t>e F</a:t>
            </a:r>
            <a:r>
              <a:rPr lang="en-US" sz="2000" spc="-20" dirty="0">
                <a:latin typeface="Calibri" panose="020F0502020204030204" pitchFamily="34" charset="0"/>
                <a:ea typeface="Calibri" panose="020F0502020204030204" pitchFamily="34" charset="0"/>
                <a:cs typeface="Calibri" panose="020F0502020204030204" pitchFamily="34" charset="0"/>
              </a:rPr>
              <a:t>r</a:t>
            </a:r>
            <a:r>
              <a:rPr lang="en-US" sz="2000" dirty="0">
                <a:latin typeface="Calibri" panose="020F0502020204030204" pitchFamily="34" charset="0"/>
                <a:ea typeface="Calibri" panose="020F0502020204030204" pitchFamily="34" charset="0"/>
                <a:cs typeface="Calibri" panose="020F0502020204030204" pitchFamily="34" charset="0"/>
              </a:rPr>
              <a:t>a</a:t>
            </a:r>
            <a:r>
              <a:rPr lang="en-US" sz="2000" spc="-5" dirty="0">
                <a:latin typeface="Calibri" panose="020F0502020204030204" pitchFamily="34" charset="0"/>
                <a:ea typeface="Calibri" panose="020F0502020204030204" pitchFamily="34" charset="0"/>
                <a:cs typeface="Calibri" panose="020F0502020204030204" pitchFamily="34" charset="0"/>
              </a:rPr>
              <a:t>u</a:t>
            </a:r>
            <a:r>
              <a:rPr lang="en-US" sz="2000" dirty="0">
                <a:latin typeface="Calibri" panose="020F0502020204030204" pitchFamily="34" charset="0"/>
                <a:ea typeface="Calibri" panose="020F0502020204030204" pitchFamily="34" charset="0"/>
                <a:cs typeface="Calibri" panose="020F0502020204030204" pitchFamily="34" charset="0"/>
              </a:rPr>
              <a:t>d</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R="5923915" algn="just">
              <a:lnSpc>
                <a:spcPct val="100000"/>
              </a:lnSpc>
              <a:spcBef>
                <a:spcPts val="205"/>
              </a:spcBef>
              <a:buSzPts val="1100"/>
              <a:buFont typeface="Wingdings" panose="05000000000000000000" pitchFamily="2" charset="2"/>
              <a:buChar char="q"/>
              <a:tabLst>
                <a:tab pos="894080" algn="l"/>
              </a:tabLst>
            </a:pPr>
            <a:r>
              <a:rPr lang="en-US" sz="2000" dirty="0">
                <a:latin typeface="Calibri" panose="020F0502020204030204" pitchFamily="34" charset="0"/>
                <a:ea typeface="Calibri" panose="020F0502020204030204" pitchFamily="34" charset="0"/>
                <a:cs typeface="Calibri" panose="020F0502020204030204" pitchFamily="34" charset="0"/>
              </a:rPr>
              <a:t>P</a:t>
            </a:r>
            <a:r>
              <a:rPr lang="en-US" sz="2000" spc="-15" dirty="0">
                <a:latin typeface="Calibri" panose="020F0502020204030204" pitchFamily="34" charset="0"/>
                <a:ea typeface="Calibri" panose="020F0502020204030204" pitchFamily="34" charset="0"/>
                <a:cs typeface="Calibri" panose="020F0502020204030204" pitchFamily="34" charset="0"/>
              </a:rPr>
              <a:t>a</a:t>
            </a:r>
            <a:r>
              <a:rPr lang="en-US" sz="2000" dirty="0">
                <a:latin typeface="Calibri" panose="020F0502020204030204" pitchFamily="34" charset="0"/>
                <a:ea typeface="Calibri" panose="020F0502020204030204" pitchFamily="34" charset="0"/>
                <a:cs typeface="Calibri" panose="020F0502020204030204" pitchFamily="34" charset="0"/>
              </a:rPr>
              <a:t>yroll</a:t>
            </a:r>
            <a:r>
              <a:rPr lang="en-US" sz="2000" spc="-15" dirty="0">
                <a:latin typeface="Calibri" panose="020F0502020204030204" pitchFamily="34" charset="0"/>
                <a:ea typeface="Calibri" panose="020F0502020204030204" pitchFamily="34" charset="0"/>
                <a:cs typeface="Calibri" panose="020F0502020204030204" pitchFamily="34" charset="0"/>
              </a:rPr>
              <a:t> </a:t>
            </a:r>
            <a:r>
              <a:rPr lang="en-US" sz="2000" dirty="0">
                <a:latin typeface="Calibri" panose="020F0502020204030204" pitchFamily="34" charset="0"/>
                <a:ea typeface="Calibri" panose="020F0502020204030204" pitchFamily="34" charset="0"/>
                <a:cs typeface="Calibri" panose="020F0502020204030204" pitchFamily="34" charset="0"/>
              </a:rPr>
              <a:t>fra</a:t>
            </a:r>
            <a:r>
              <a:rPr lang="en-US" sz="2000" spc="-5" dirty="0">
                <a:latin typeface="Calibri" panose="020F0502020204030204" pitchFamily="34" charset="0"/>
                <a:ea typeface="Calibri" panose="020F0502020204030204" pitchFamily="34" charset="0"/>
                <a:cs typeface="Calibri" panose="020F0502020204030204" pitchFamily="34" charset="0"/>
              </a:rPr>
              <a:t>u</a:t>
            </a:r>
            <a:r>
              <a:rPr lang="en-US" sz="2000" dirty="0">
                <a:latin typeface="Calibri" panose="020F0502020204030204" pitchFamily="34" charset="0"/>
                <a:ea typeface="Calibri" panose="020F0502020204030204" pitchFamily="34" charset="0"/>
                <a:cs typeface="Calibri" panose="020F0502020204030204" pitchFamily="34" charset="0"/>
              </a:rPr>
              <a:t>d</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R="3190240" algn="just">
              <a:lnSpc>
                <a:spcPct val="100000"/>
              </a:lnSpc>
              <a:spcBef>
                <a:spcPts val="190"/>
              </a:spcBef>
              <a:buSzPts val="1100"/>
              <a:buFont typeface="Wingdings" panose="05000000000000000000" pitchFamily="2" charset="2"/>
              <a:buChar char="q"/>
              <a:tabLst>
                <a:tab pos="894080" algn="l"/>
              </a:tabLst>
            </a:pPr>
            <a:r>
              <a:rPr lang="en-US" sz="2000" dirty="0">
                <a:latin typeface="Calibri" panose="020F0502020204030204" pitchFamily="34" charset="0"/>
                <a:ea typeface="Calibri" panose="020F0502020204030204" pitchFamily="34" charset="0"/>
                <a:cs typeface="Calibri" panose="020F0502020204030204" pitchFamily="34" charset="0"/>
              </a:rPr>
              <a:t>Pri</a:t>
            </a:r>
            <a:r>
              <a:rPr lang="en-US" sz="2000" spc="-10" dirty="0">
                <a:latin typeface="Calibri" panose="020F0502020204030204" pitchFamily="34" charset="0"/>
                <a:ea typeface="Calibri" panose="020F0502020204030204" pitchFamily="34" charset="0"/>
                <a:cs typeface="Calibri" panose="020F0502020204030204" pitchFamily="34" charset="0"/>
              </a:rPr>
              <a:t>n</a:t>
            </a:r>
            <a:r>
              <a:rPr lang="en-US" sz="2000" dirty="0">
                <a:latin typeface="Calibri" panose="020F0502020204030204" pitchFamily="34" charset="0"/>
                <a:ea typeface="Calibri" panose="020F0502020204030204" pitchFamily="34" charset="0"/>
                <a:cs typeface="Calibri" panose="020F0502020204030204" pitchFamily="34" charset="0"/>
              </a:rPr>
              <a:t>ci</a:t>
            </a:r>
            <a:r>
              <a:rPr lang="en-US" sz="2000" spc="-5" dirty="0">
                <a:latin typeface="Calibri" panose="020F0502020204030204" pitchFamily="34" charset="0"/>
                <a:ea typeface="Calibri" panose="020F0502020204030204" pitchFamily="34" charset="0"/>
                <a:cs typeface="Calibri" panose="020F0502020204030204" pitchFamily="34" charset="0"/>
              </a:rPr>
              <a:t>p</a:t>
            </a:r>
            <a:r>
              <a:rPr lang="en-US" sz="2000" dirty="0">
                <a:latin typeface="Calibri" panose="020F0502020204030204" pitchFamily="34" charset="0"/>
                <a:ea typeface="Calibri" panose="020F0502020204030204" pitchFamily="34" charset="0"/>
                <a:cs typeface="Calibri" panose="020F0502020204030204" pitchFamily="34" charset="0"/>
              </a:rPr>
              <a:t>al a</a:t>
            </a:r>
            <a:r>
              <a:rPr lang="en-US" sz="2000" spc="-20" dirty="0">
                <a:latin typeface="Calibri" panose="020F0502020204030204" pitchFamily="34" charset="0"/>
                <a:ea typeface="Calibri" panose="020F0502020204030204" pitchFamily="34" charset="0"/>
                <a:cs typeface="Calibri" panose="020F0502020204030204" pitchFamily="34" charset="0"/>
              </a:rPr>
              <a:t>g</a:t>
            </a:r>
            <a:r>
              <a:rPr lang="en-US" sz="2000" dirty="0">
                <a:latin typeface="Calibri" panose="020F0502020204030204" pitchFamily="34" charset="0"/>
                <a:ea typeface="Calibri" panose="020F0502020204030204" pitchFamily="34" charset="0"/>
                <a:cs typeface="Calibri" panose="020F0502020204030204" pitchFamily="34" charset="0"/>
              </a:rPr>
              <a:t>ents</a:t>
            </a:r>
            <a:r>
              <a:rPr lang="en-US" sz="2000" spc="5" dirty="0">
                <a:latin typeface="Calibri" panose="020F0502020204030204" pitchFamily="34" charset="0"/>
                <a:ea typeface="Calibri" panose="020F0502020204030204" pitchFamily="34" charset="0"/>
                <a:cs typeface="Calibri" panose="020F0502020204030204" pitchFamily="34"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 fa</a:t>
            </a:r>
            <a:r>
              <a:rPr lang="en-US" sz="2000" spc="-5" dirty="0">
                <a:latin typeface="Calibri" panose="020F0502020204030204" pitchFamily="34" charset="0"/>
                <a:ea typeface="Calibri" panose="020F0502020204030204" pitchFamily="34" charset="0"/>
                <a:cs typeface="Times New Roman" panose="02020603050405020304" pitchFamily="18" charset="0"/>
              </a:rPr>
              <a:t>i</a:t>
            </a:r>
            <a:r>
              <a:rPr lang="en-US" sz="2000" dirty="0">
                <a:latin typeface="Calibri" panose="020F0502020204030204" pitchFamily="34" charset="0"/>
                <a:ea typeface="Calibri" panose="020F0502020204030204" pitchFamily="34" charset="0"/>
                <a:cs typeface="Times New Roman" panose="02020603050405020304" pitchFamily="18" charset="0"/>
              </a:rPr>
              <a:t>l</a:t>
            </a:r>
            <a:r>
              <a:rPr lang="en-US" sz="2000" spc="-10" dirty="0">
                <a:latin typeface="Calibri" panose="020F0502020204030204" pitchFamily="34" charset="0"/>
                <a:ea typeface="Calibri" panose="020F0502020204030204" pitchFamily="34" charset="0"/>
                <a:cs typeface="Times New Roman" panose="02020603050405020304" pitchFamily="18" charset="0"/>
              </a:rPr>
              <a:t>u</a:t>
            </a:r>
            <a:r>
              <a:rPr lang="en-US" sz="2000" spc="-15" dirty="0">
                <a:latin typeface="Calibri" panose="020F0502020204030204" pitchFamily="34" charset="0"/>
                <a:ea typeface="Calibri" panose="020F0502020204030204" pitchFamily="34" charset="0"/>
                <a:cs typeface="Times New Roman" panose="02020603050405020304" pitchFamily="18" charset="0"/>
              </a:rPr>
              <a:t>r</a:t>
            </a:r>
            <a:r>
              <a:rPr lang="en-US" sz="2000" dirty="0">
                <a:latin typeface="Calibri" panose="020F0502020204030204" pitchFamily="34" charset="0"/>
                <a:ea typeface="Calibri" panose="020F0502020204030204" pitchFamily="34" charset="0"/>
                <a:cs typeface="Times New Roman" panose="02020603050405020304" pitchFamily="18" charset="0"/>
              </a:rPr>
              <a:t>e </a:t>
            </a:r>
            <a:r>
              <a:rPr lang="en-US" sz="2000" spc="5" dirty="0">
                <a:latin typeface="Calibri" panose="020F0502020204030204" pitchFamily="34" charset="0"/>
                <a:ea typeface="Calibri" panose="020F0502020204030204" pitchFamily="34" charset="0"/>
                <a:cs typeface="Times New Roman" panose="02020603050405020304" pitchFamily="18" charset="0"/>
              </a:rPr>
              <a:t>o</a:t>
            </a:r>
            <a:r>
              <a:rPr lang="en-US" sz="2000" dirty="0">
                <a:latin typeface="Calibri" panose="020F0502020204030204" pitchFamily="34" charset="0"/>
                <a:ea typeface="Calibri" panose="020F0502020204030204" pitchFamily="34" charset="0"/>
                <a:cs typeface="Times New Roman" panose="02020603050405020304" pitchFamily="18" charset="0"/>
              </a:rPr>
              <a:t>f</a:t>
            </a:r>
            <a:r>
              <a:rPr lang="en-US" sz="2000" spc="-15" dirty="0">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s</a:t>
            </a:r>
            <a:r>
              <a:rPr lang="en-US" sz="2000" spc="5" dirty="0">
                <a:latin typeface="Calibri" panose="020F0502020204030204" pitchFamily="34" charset="0"/>
                <a:ea typeface="Calibri" panose="020F0502020204030204" pitchFamily="34" charset="0"/>
                <a:cs typeface="Times New Roman" panose="02020603050405020304" pitchFamily="18" charset="0"/>
              </a:rPr>
              <a:t>y</a:t>
            </a:r>
            <a:r>
              <a:rPr lang="en-US" sz="2000" spc="-15" dirty="0">
                <a:latin typeface="Calibri" panose="020F0502020204030204" pitchFamily="34" charset="0"/>
                <a:ea typeface="Calibri" panose="020F0502020204030204" pitchFamily="34" charset="0"/>
                <a:cs typeface="Times New Roman" panose="02020603050405020304" pitchFamily="18" charset="0"/>
              </a:rPr>
              <a:t>s</a:t>
            </a:r>
            <a:r>
              <a:rPr lang="en-US" sz="2000" dirty="0">
                <a:latin typeface="Calibri" panose="020F0502020204030204" pitchFamily="34" charset="0"/>
                <a:ea typeface="Calibri" panose="020F0502020204030204" pitchFamily="34" charset="0"/>
                <a:cs typeface="Times New Roman" panose="02020603050405020304" pitchFamily="18" charset="0"/>
              </a:rPr>
              <a:t>t</a:t>
            </a:r>
            <a:r>
              <a:rPr lang="en-US" sz="2000" spc="-10" dirty="0">
                <a:latin typeface="Calibri" panose="020F0502020204030204" pitchFamily="34" charset="0"/>
                <a:ea typeface="Calibri" panose="020F0502020204030204" pitchFamily="34" charset="0"/>
                <a:cs typeface="Times New Roman" panose="02020603050405020304" pitchFamily="18" charset="0"/>
              </a:rPr>
              <a:t>e</a:t>
            </a:r>
            <a:r>
              <a:rPr lang="en-US" sz="2000" dirty="0">
                <a:latin typeface="Calibri" panose="020F0502020204030204" pitchFamily="34" charset="0"/>
                <a:ea typeface="Calibri" panose="020F0502020204030204" pitchFamily="34" charset="0"/>
                <a:cs typeface="Times New Roman" panose="02020603050405020304" pitchFamily="18" charset="0"/>
              </a:rPr>
              <a:t>ms</a:t>
            </a:r>
            <a:r>
              <a:rPr lang="en-US" sz="2000" spc="-10" dirty="0">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to</a:t>
            </a:r>
            <a:r>
              <a:rPr lang="en-US" sz="2000" spc="-5" dirty="0">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restr</a:t>
            </a:r>
            <a:r>
              <a:rPr lang="en-US" sz="2000" spc="-15" dirty="0">
                <a:latin typeface="Calibri" panose="020F0502020204030204" pitchFamily="34" charset="0"/>
                <a:ea typeface="Calibri" panose="020F0502020204030204" pitchFamily="34" charset="0"/>
                <a:cs typeface="Times New Roman" panose="02020603050405020304" pitchFamily="18" charset="0"/>
              </a:rPr>
              <a:t>i</a:t>
            </a:r>
            <a:r>
              <a:rPr lang="en-US" sz="2000" dirty="0">
                <a:latin typeface="Calibri" panose="020F0502020204030204" pitchFamily="34" charset="0"/>
                <a:ea typeface="Calibri" panose="020F0502020204030204" pitchFamily="34" charset="0"/>
                <a:cs typeface="Times New Roman" panose="02020603050405020304" pitchFamily="18" charset="0"/>
              </a:rPr>
              <a:t>ct</a:t>
            </a:r>
            <a:r>
              <a:rPr lang="en-US" sz="2000" spc="5" dirty="0">
                <a:latin typeface="Calibri" panose="020F0502020204030204" pitchFamily="34" charset="0"/>
                <a:ea typeface="Calibri" panose="020F0502020204030204" pitchFamily="34" charset="0"/>
                <a:cs typeface="Times New Roman" panose="02020603050405020304" pitchFamily="18" charset="0"/>
              </a:rPr>
              <a:t> </a:t>
            </a:r>
            <a:r>
              <a:rPr lang="en-US" sz="2000" spc="-10" dirty="0">
                <a:latin typeface="Calibri" panose="020F0502020204030204" pitchFamily="34" charset="0"/>
                <a:ea typeface="Calibri" panose="020F0502020204030204" pitchFamily="34" charset="0"/>
                <a:cs typeface="Times New Roman" panose="02020603050405020304" pitchFamily="18" charset="0"/>
              </a:rPr>
              <a:t>k</a:t>
            </a:r>
            <a:r>
              <a:rPr lang="en-US" sz="2000" dirty="0">
                <a:latin typeface="Calibri" panose="020F0502020204030204" pitchFamily="34" charset="0"/>
                <a:ea typeface="Calibri" panose="020F0502020204030204" pitchFamily="34" charset="0"/>
                <a:cs typeface="Times New Roman" panose="02020603050405020304" pitchFamily="18" charset="0"/>
              </a:rPr>
              <a:t>ey</a:t>
            </a:r>
            <a:r>
              <a:rPr lang="en-US" sz="2000" spc="-15" dirty="0">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i</a:t>
            </a:r>
            <a:r>
              <a:rPr lang="en-US" sz="2000" spc="-10" dirty="0">
                <a:latin typeface="Calibri" panose="020F0502020204030204" pitchFamily="34" charset="0"/>
                <a:ea typeface="Calibri" panose="020F0502020204030204" pitchFamily="34" charset="0"/>
                <a:cs typeface="Times New Roman" panose="02020603050405020304" pitchFamily="18" charset="0"/>
              </a:rPr>
              <a:t>n</a:t>
            </a:r>
            <a:r>
              <a:rPr lang="en-US" sz="2000" spc="-5" dirty="0">
                <a:latin typeface="Calibri" panose="020F0502020204030204" pitchFamily="34" charset="0"/>
                <a:ea typeface="Calibri" panose="020F0502020204030204" pitchFamily="34" charset="0"/>
                <a:cs typeface="Times New Roman" panose="02020603050405020304" pitchFamily="18" charset="0"/>
              </a:rPr>
              <a:t>d</a:t>
            </a:r>
            <a:r>
              <a:rPr lang="en-US" sz="2000" dirty="0">
                <a:latin typeface="Calibri" panose="020F0502020204030204" pitchFamily="34" charset="0"/>
                <a:ea typeface="Calibri" panose="020F0502020204030204" pitchFamily="34" charset="0"/>
                <a:cs typeface="Times New Roman" panose="02020603050405020304" pitchFamily="18" charset="0"/>
              </a:rPr>
              <a:t>ivid</a:t>
            </a:r>
            <a:r>
              <a:rPr lang="en-US" sz="2000" spc="-5" dirty="0">
                <a:latin typeface="Calibri" panose="020F0502020204030204" pitchFamily="34" charset="0"/>
                <a:ea typeface="Calibri" panose="020F0502020204030204" pitchFamily="34" charset="0"/>
                <a:cs typeface="Times New Roman" panose="02020603050405020304" pitchFamily="18" charset="0"/>
              </a:rPr>
              <a:t>u</a:t>
            </a:r>
            <a:r>
              <a:rPr lang="en-US" sz="2000" dirty="0">
                <a:latin typeface="Calibri" panose="020F0502020204030204" pitchFamily="34" charset="0"/>
                <a:ea typeface="Calibri" panose="020F0502020204030204" pitchFamily="34" charset="0"/>
                <a:cs typeface="Times New Roman" panose="02020603050405020304" pitchFamily="18" charset="0"/>
              </a:rPr>
              <a:t>als</a:t>
            </a:r>
          </a:p>
          <a:p>
            <a:pPr marR="5656580" algn="just">
              <a:lnSpc>
                <a:spcPct val="100000"/>
              </a:lnSpc>
              <a:spcBef>
                <a:spcPts val="205"/>
              </a:spcBef>
              <a:buSzPts val="1100"/>
              <a:buFont typeface="Wingdings" panose="05000000000000000000" pitchFamily="2" charset="2"/>
              <a:buChar char="q"/>
              <a:tabLst>
                <a:tab pos="894080" algn="l"/>
              </a:tabLst>
            </a:pPr>
            <a:r>
              <a:rPr lang="en-US" sz="2000" spc="-10" dirty="0">
                <a:latin typeface="Calibri" panose="020F0502020204030204" pitchFamily="34" charset="0"/>
                <a:ea typeface="Calibri" panose="020F0502020204030204" pitchFamily="34" charset="0"/>
                <a:cs typeface="Calibri" panose="020F0502020204030204" pitchFamily="34" charset="0"/>
              </a:rPr>
              <a:t>P</a:t>
            </a:r>
            <a:r>
              <a:rPr lang="en-US" sz="2000" dirty="0">
                <a:latin typeface="Calibri" panose="020F0502020204030204" pitchFamily="34" charset="0"/>
                <a:ea typeface="Calibri" panose="020F0502020204030204" pitchFamily="34" charset="0"/>
                <a:cs typeface="Calibri" panose="020F0502020204030204" pitchFamily="34" charset="0"/>
              </a:rPr>
              <a:t>yramid</a:t>
            </a:r>
            <a:r>
              <a:rPr lang="en-US" sz="2000" spc="-20" dirty="0">
                <a:latin typeface="Calibri" panose="020F0502020204030204" pitchFamily="34" charset="0"/>
                <a:ea typeface="Calibri" panose="020F0502020204030204" pitchFamily="34" charset="0"/>
                <a:cs typeface="Calibri" panose="020F0502020204030204" pitchFamily="34" charset="0"/>
              </a:rPr>
              <a:t> </a:t>
            </a:r>
            <a:r>
              <a:rPr lang="en-US" sz="2000" dirty="0">
                <a:latin typeface="Calibri" panose="020F0502020204030204" pitchFamily="34" charset="0"/>
                <a:ea typeface="Calibri" panose="020F0502020204030204" pitchFamily="34" charset="0"/>
                <a:cs typeface="Calibri" panose="020F0502020204030204" pitchFamily="34" charset="0"/>
              </a:rPr>
              <a:t>sc</a:t>
            </a:r>
            <a:r>
              <a:rPr lang="en-US" sz="2000" spc="-5" dirty="0">
                <a:latin typeface="Calibri" panose="020F0502020204030204" pitchFamily="34" charset="0"/>
                <a:ea typeface="Calibri" panose="020F0502020204030204" pitchFamily="34" charset="0"/>
                <a:cs typeface="Calibri" panose="020F0502020204030204" pitchFamily="34" charset="0"/>
              </a:rPr>
              <a:t>h</a:t>
            </a:r>
            <a:r>
              <a:rPr lang="en-US" sz="2000" spc="-10" dirty="0">
                <a:latin typeface="Calibri" panose="020F0502020204030204" pitchFamily="34" charset="0"/>
                <a:ea typeface="Calibri" panose="020F0502020204030204" pitchFamily="34" charset="0"/>
                <a:cs typeface="Calibri" panose="020F0502020204030204" pitchFamily="34" charset="0"/>
              </a:rPr>
              <a:t>e</a:t>
            </a:r>
            <a:r>
              <a:rPr lang="en-US" sz="2000" dirty="0">
                <a:latin typeface="Calibri" panose="020F0502020204030204" pitchFamily="34" charset="0"/>
                <a:ea typeface="Calibri" panose="020F0502020204030204" pitchFamily="34" charset="0"/>
                <a:cs typeface="Calibri" panose="020F0502020204030204" pitchFamily="34" charset="0"/>
              </a:rPr>
              <a:t>mes </a:t>
            </a:r>
          </a:p>
          <a:p>
            <a:pPr marR="5656580" algn="just">
              <a:lnSpc>
                <a:spcPct val="100000"/>
              </a:lnSpc>
              <a:spcBef>
                <a:spcPts val="205"/>
              </a:spcBef>
              <a:buSzPts val="1100"/>
              <a:buFont typeface="Wingdings" panose="05000000000000000000" pitchFamily="2" charset="2"/>
              <a:buChar char="q"/>
              <a:tabLst>
                <a:tab pos="894080" algn="l"/>
              </a:tabLst>
            </a:pPr>
            <a:r>
              <a:rPr lang="en-US" sz="2000" dirty="0">
                <a:latin typeface="Calibri" panose="020F0502020204030204" pitchFamily="34" charset="0"/>
                <a:ea typeface="Calibri" panose="020F0502020204030204" pitchFamily="34" charset="0"/>
              </a:rPr>
              <a:t>U</a:t>
            </a:r>
            <a:r>
              <a:rPr lang="en-US" sz="2000" spc="-5" dirty="0">
                <a:latin typeface="Calibri" panose="020F0502020204030204" pitchFamily="34" charset="0"/>
                <a:ea typeface="Calibri" panose="020F0502020204030204" pitchFamily="34" charset="0"/>
              </a:rPr>
              <a:t>n</a:t>
            </a:r>
            <a:r>
              <a:rPr lang="en-US" sz="2000" dirty="0">
                <a:latin typeface="Calibri" panose="020F0502020204030204" pitchFamily="34" charset="0"/>
                <a:ea typeface="Calibri" panose="020F0502020204030204" pitchFamily="34" charset="0"/>
              </a:rPr>
              <a:t>s</a:t>
            </a:r>
            <a:r>
              <a:rPr lang="en-US" sz="2000" spc="5" dirty="0">
                <a:latin typeface="Calibri" panose="020F0502020204030204" pitchFamily="34" charset="0"/>
                <a:ea typeface="Calibri" panose="020F0502020204030204" pitchFamily="34" charset="0"/>
              </a:rPr>
              <a:t>o</a:t>
            </a:r>
            <a:r>
              <a:rPr lang="en-US" sz="2000" dirty="0">
                <a:latin typeface="Calibri" panose="020F0502020204030204" pitchFamily="34" charset="0"/>
                <a:ea typeface="Calibri" panose="020F0502020204030204" pitchFamily="34" charset="0"/>
              </a:rPr>
              <a:t>l</a:t>
            </a:r>
            <a:r>
              <a:rPr lang="en-US" sz="2000" spc="-5" dirty="0">
                <a:latin typeface="Calibri" panose="020F0502020204030204" pitchFamily="34" charset="0"/>
                <a:ea typeface="Calibri" panose="020F0502020204030204" pitchFamily="34" charset="0"/>
              </a:rPr>
              <a:t>i</a:t>
            </a:r>
            <a:r>
              <a:rPr lang="en-US" sz="2000" dirty="0">
                <a:latin typeface="Calibri" panose="020F0502020204030204" pitchFamily="34" charset="0"/>
                <a:ea typeface="Calibri" panose="020F0502020204030204" pitchFamily="34" charset="0"/>
              </a:rPr>
              <a:t>c</a:t>
            </a:r>
            <a:r>
              <a:rPr lang="en-US" sz="2000" spc="-15" dirty="0">
                <a:latin typeface="Calibri" panose="020F0502020204030204" pitchFamily="34" charset="0"/>
                <a:ea typeface="Calibri" panose="020F0502020204030204" pitchFamily="34" charset="0"/>
              </a:rPr>
              <a:t>i</a:t>
            </a:r>
            <a:r>
              <a:rPr lang="en-US" sz="2000" dirty="0">
                <a:latin typeface="Calibri" panose="020F0502020204030204" pitchFamily="34" charset="0"/>
                <a:ea typeface="Calibri" panose="020F0502020204030204" pitchFamily="34" charset="0"/>
              </a:rPr>
              <a:t>ted</a:t>
            </a:r>
            <a:r>
              <a:rPr lang="en-US" sz="2000" spc="-5" dirty="0">
                <a:latin typeface="Calibri" panose="020F0502020204030204" pitchFamily="34" charset="0"/>
                <a:ea typeface="Calibri" panose="020F0502020204030204" pitchFamily="34" charset="0"/>
              </a:rPr>
              <a:t> </a:t>
            </a:r>
            <a:r>
              <a:rPr lang="en-US" sz="2000" spc="-15" dirty="0">
                <a:latin typeface="Calibri" panose="020F0502020204030204" pitchFamily="34" charset="0"/>
                <a:ea typeface="Calibri" panose="020F0502020204030204" pitchFamily="34" charset="0"/>
              </a:rPr>
              <a:t>l</a:t>
            </a:r>
            <a:r>
              <a:rPr lang="en-US" sz="2000" dirty="0">
                <a:latin typeface="Calibri" panose="020F0502020204030204" pitchFamily="34" charset="0"/>
                <a:ea typeface="Calibri" panose="020F0502020204030204" pitchFamily="34" charset="0"/>
              </a:rPr>
              <a:t>ett</a:t>
            </a:r>
            <a:r>
              <a:rPr lang="en-US" sz="2000" spc="-10" dirty="0">
                <a:latin typeface="Calibri" panose="020F0502020204030204" pitchFamily="34" charset="0"/>
                <a:ea typeface="Calibri" panose="020F0502020204030204" pitchFamily="34" charset="0"/>
              </a:rPr>
              <a:t>e</a:t>
            </a:r>
            <a:r>
              <a:rPr lang="en-US" sz="2000" dirty="0">
                <a:latin typeface="Calibri" panose="020F0502020204030204" pitchFamily="34" charset="0"/>
                <a:ea typeface="Calibri" panose="020F0502020204030204" pitchFamily="34" charset="0"/>
              </a:rPr>
              <a:t>r fra</a:t>
            </a:r>
            <a:r>
              <a:rPr lang="en-US" sz="2000" spc="-10" dirty="0">
                <a:latin typeface="Calibri" panose="020F0502020204030204" pitchFamily="34" charset="0"/>
                <a:ea typeface="Calibri" panose="020F0502020204030204" pitchFamily="34" charset="0"/>
              </a:rPr>
              <a:t>u</a:t>
            </a:r>
            <a:r>
              <a:rPr lang="en-US" sz="2000" spc="-20" dirty="0">
                <a:latin typeface="Calibri" panose="020F0502020204030204" pitchFamily="34" charset="0"/>
                <a:ea typeface="Calibri" panose="020F0502020204030204" pitchFamily="34" charset="0"/>
              </a:rPr>
              <a:t>d</a:t>
            </a:r>
            <a:r>
              <a:rPr lang="en-US" sz="2000" dirty="0">
                <a:latin typeface="Calibri" panose="020F0502020204030204" pitchFamily="34" charset="0"/>
                <a:ea typeface="Calibri" panose="020F0502020204030204" pitchFamily="34" charset="0"/>
              </a:rPr>
              <a:t>s</a:t>
            </a:r>
            <a:endParaRPr lang="en-US" dirty="0"/>
          </a:p>
        </p:txBody>
      </p:sp>
    </p:spTree>
    <p:extLst>
      <p:ext uri="{BB962C8B-B14F-4D97-AF65-F5344CB8AC3E}">
        <p14:creationId xmlns:p14="http://schemas.microsoft.com/office/powerpoint/2010/main" val="4040195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78BC4D-A80D-4CEB-8B6E-F1DC972F3150}"/>
              </a:ext>
            </a:extLst>
          </p:cNvPr>
          <p:cNvSpPr>
            <a:spLocks noGrp="1"/>
          </p:cNvSpPr>
          <p:nvPr>
            <p:ph idx="1"/>
          </p:nvPr>
        </p:nvSpPr>
        <p:spPr>
          <a:xfrm>
            <a:off x="457200" y="914400"/>
            <a:ext cx="11125200" cy="5562600"/>
          </a:xfrm>
        </p:spPr>
        <p:txBody>
          <a:bodyPr>
            <a:normAutofit/>
          </a:bodyPr>
          <a:lstStyle/>
          <a:p>
            <a:pPr marL="0" indent="0" algn="just">
              <a:buNone/>
            </a:pPr>
            <a:r>
              <a:rPr lang="en-US" sz="3200" dirty="0">
                <a:latin typeface="Calibri" panose="020F0502020204030204" pitchFamily="34" charset="0"/>
                <a:ea typeface="Calibri" panose="020F0502020204030204" pitchFamily="34" charset="0"/>
                <a:cs typeface="Times New Roman" panose="02020603050405020304" pitchFamily="18" charset="0"/>
              </a:rPr>
              <a:t>For</a:t>
            </a:r>
            <a:r>
              <a:rPr lang="en-US" sz="3200" spc="175" dirty="0">
                <a:latin typeface="Calibri" panose="020F0502020204030204" pitchFamily="34" charset="0"/>
                <a:ea typeface="Calibri" panose="020F0502020204030204" pitchFamily="34" charset="0"/>
                <a:cs typeface="Times New Roman" panose="02020603050405020304" pitchFamily="18" charset="0"/>
              </a:rPr>
              <a:t> </a:t>
            </a:r>
            <a:r>
              <a:rPr lang="en-US" sz="3200" spc="-5" dirty="0">
                <a:latin typeface="Calibri" panose="020F0502020204030204" pitchFamily="34" charset="0"/>
                <a:ea typeface="Calibri" panose="020F0502020204030204" pitchFamily="34" charset="0"/>
                <a:cs typeface="Times New Roman" panose="02020603050405020304" pitchFamily="18" charset="0"/>
              </a:rPr>
              <a:t>upd</a:t>
            </a:r>
            <a:r>
              <a:rPr lang="en-US" sz="3200" dirty="0">
                <a:latin typeface="Calibri" panose="020F0502020204030204" pitchFamily="34" charset="0"/>
                <a:ea typeface="Calibri" panose="020F0502020204030204" pitchFamily="34" charset="0"/>
                <a:cs typeface="Times New Roman" panose="02020603050405020304" pitchFamily="18" charset="0"/>
              </a:rPr>
              <a:t>ate</a:t>
            </a:r>
            <a:r>
              <a:rPr lang="en-US" sz="3200" spc="185" dirty="0">
                <a:latin typeface="Calibri" panose="020F0502020204030204" pitchFamily="34" charset="0"/>
                <a:ea typeface="Calibri" panose="020F0502020204030204" pitchFamily="34" charset="0"/>
                <a:cs typeface="Times New Roman" panose="02020603050405020304" pitchFamily="18" charset="0"/>
              </a:rPr>
              <a:t> </a:t>
            </a:r>
            <a:r>
              <a:rPr lang="en-US" sz="3200" dirty="0">
                <a:latin typeface="Calibri" panose="020F0502020204030204" pitchFamily="34" charset="0"/>
                <a:ea typeface="Calibri" panose="020F0502020204030204" pitchFamily="34" charset="0"/>
                <a:cs typeface="Times New Roman" panose="02020603050405020304" pitchFamily="18" charset="0"/>
              </a:rPr>
              <a:t>i</a:t>
            </a:r>
            <a:r>
              <a:rPr lang="en-US" sz="3200" spc="-10" dirty="0">
                <a:latin typeface="Calibri" panose="020F0502020204030204" pitchFamily="34" charset="0"/>
                <a:ea typeface="Calibri" panose="020F0502020204030204" pitchFamily="34" charset="0"/>
                <a:cs typeface="Times New Roman" panose="02020603050405020304" pitchFamily="18" charset="0"/>
              </a:rPr>
              <a:t>n</a:t>
            </a:r>
            <a:r>
              <a:rPr lang="en-US" sz="3200" dirty="0">
                <a:latin typeface="Calibri" panose="020F0502020204030204" pitchFamily="34" charset="0"/>
                <a:ea typeface="Calibri" panose="020F0502020204030204" pitchFamily="34" charset="0"/>
                <a:cs typeface="Times New Roman" panose="02020603050405020304" pitchFamily="18" charset="0"/>
              </a:rPr>
              <a:t>f</a:t>
            </a:r>
            <a:r>
              <a:rPr lang="en-US" sz="3200" spc="-10" dirty="0">
                <a:latin typeface="Calibri" panose="020F0502020204030204" pitchFamily="34" charset="0"/>
                <a:ea typeface="Calibri" panose="020F0502020204030204" pitchFamily="34" charset="0"/>
                <a:cs typeface="Times New Roman" panose="02020603050405020304" pitchFamily="18" charset="0"/>
              </a:rPr>
              <a:t>o</a:t>
            </a:r>
            <a:r>
              <a:rPr lang="en-US" sz="3200" dirty="0">
                <a:latin typeface="Calibri" panose="020F0502020204030204" pitchFamily="34" charset="0"/>
                <a:ea typeface="Calibri" panose="020F0502020204030204" pitchFamily="34" charset="0"/>
                <a:cs typeface="Times New Roman" panose="02020603050405020304" pitchFamily="18" charset="0"/>
              </a:rPr>
              <a:t>rm</a:t>
            </a:r>
            <a:r>
              <a:rPr lang="en-US" sz="3200" spc="-15" dirty="0">
                <a:latin typeface="Calibri" panose="020F0502020204030204" pitchFamily="34" charset="0"/>
                <a:ea typeface="Calibri" panose="020F0502020204030204" pitchFamily="34" charset="0"/>
                <a:cs typeface="Times New Roman" panose="02020603050405020304" pitchFamily="18" charset="0"/>
              </a:rPr>
              <a:t>a</a:t>
            </a:r>
            <a:r>
              <a:rPr lang="en-US" sz="3200" dirty="0">
                <a:latin typeface="Calibri" panose="020F0502020204030204" pitchFamily="34" charset="0"/>
                <a:ea typeface="Calibri" panose="020F0502020204030204" pitchFamily="34" charset="0"/>
                <a:cs typeface="Times New Roman" panose="02020603050405020304" pitchFamily="18" charset="0"/>
              </a:rPr>
              <a:t>ti</a:t>
            </a:r>
            <a:r>
              <a:rPr lang="en-US" sz="3200" spc="5" dirty="0">
                <a:latin typeface="Calibri" panose="020F0502020204030204" pitchFamily="34" charset="0"/>
                <a:ea typeface="Calibri" panose="020F0502020204030204" pitchFamily="34" charset="0"/>
                <a:cs typeface="Times New Roman" panose="02020603050405020304" pitchFamily="18" charset="0"/>
              </a:rPr>
              <a:t>o</a:t>
            </a:r>
            <a:r>
              <a:rPr lang="en-US" sz="3200" dirty="0">
                <a:latin typeface="Calibri" panose="020F0502020204030204" pitchFamily="34" charset="0"/>
                <a:ea typeface="Calibri" panose="020F0502020204030204" pitchFamily="34" charset="0"/>
                <a:cs typeface="Times New Roman" panose="02020603050405020304" pitchFamily="18" charset="0"/>
              </a:rPr>
              <a:t>n</a:t>
            </a:r>
            <a:r>
              <a:rPr lang="en-US" sz="3200" spc="165" dirty="0">
                <a:latin typeface="Calibri" panose="020F0502020204030204" pitchFamily="34" charset="0"/>
                <a:ea typeface="Calibri" panose="020F0502020204030204" pitchFamily="34" charset="0"/>
                <a:cs typeface="Times New Roman" panose="02020603050405020304" pitchFamily="18" charset="0"/>
              </a:rPr>
              <a:t> </a:t>
            </a:r>
            <a:r>
              <a:rPr lang="en-US" sz="3200" spc="-10" dirty="0">
                <a:latin typeface="Calibri" panose="020F0502020204030204" pitchFamily="34" charset="0"/>
                <a:ea typeface="Calibri" panose="020F0502020204030204" pitchFamily="34" charset="0"/>
                <a:cs typeface="Times New Roman" panose="02020603050405020304" pitchFamily="18" charset="0"/>
              </a:rPr>
              <a:t>o</a:t>
            </a:r>
            <a:r>
              <a:rPr lang="en-US" sz="3200" dirty="0">
                <a:latin typeface="Calibri" panose="020F0502020204030204" pitchFamily="34" charset="0"/>
                <a:ea typeface="Calibri" panose="020F0502020204030204" pitchFamily="34" charset="0"/>
                <a:cs typeface="Times New Roman" panose="02020603050405020304" pitchFamily="18" charset="0"/>
              </a:rPr>
              <a:t>n</a:t>
            </a:r>
            <a:r>
              <a:rPr lang="en-US" sz="3200" spc="170" dirty="0">
                <a:latin typeface="Calibri" panose="020F0502020204030204" pitchFamily="34" charset="0"/>
                <a:ea typeface="Calibri" panose="020F0502020204030204" pitchFamily="34" charset="0"/>
                <a:cs typeface="Times New Roman" panose="02020603050405020304" pitchFamily="18" charset="0"/>
              </a:rPr>
              <a:t> </a:t>
            </a:r>
            <a:r>
              <a:rPr lang="en-US" sz="3200" dirty="0">
                <a:latin typeface="Calibri" panose="020F0502020204030204" pitchFamily="34" charset="0"/>
                <a:ea typeface="Calibri" panose="020F0502020204030204" pitchFamily="34" charset="0"/>
                <a:cs typeface="Times New Roman" panose="02020603050405020304" pitchFamily="18" charset="0"/>
              </a:rPr>
              <a:t>iss</a:t>
            </a:r>
            <a:r>
              <a:rPr lang="en-US" sz="3200" spc="-5" dirty="0">
                <a:latin typeface="Calibri" panose="020F0502020204030204" pitchFamily="34" charset="0"/>
                <a:ea typeface="Calibri" panose="020F0502020204030204" pitchFamily="34" charset="0"/>
                <a:cs typeface="Times New Roman" panose="02020603050405020304" pitchFamily="18" charset="0"/>
              </a:rPr>
              <a:t>u</a:t>
            </a:r>
            <a:r>
              <a:rPr lang="en-US" sz="3200" dirty="0">
                <a:latin typeface="Calibri" panose="020F0502020204030204" pitchFamily="34" charset="0"/>
                <a:ea typeface="Calibri" panose="020F0502020204030204" pitchFamily="34" charset="0"/>
                <a:cs typeface="Times New Roman" panose="02020603050405020304" pitchFamily="18" charset="0"/>
              </a:rPr>
              <a:t>es</a:t>
            </a:r>
            <a:r>
              <a:rPr lang="en-US" sz="3200" spc="185" dirty="0">
                <a:latin typeface="Calibri" panose="020F0502020204030204" pitchFamily="34" charset="0"/>
                <a:ea typeface="Calibri" panose="020F0502020204030204" pitchFamily="34" charset="0"/>
                <a:cs typeface="Times New Roman" panose="02020603050405020304" pitchFamily="18" charset="0"/>
              </a:rPr>
              <a:t> </a:t>
            </a:r>
            <a:r>
              <a:rPr lang="en-US" sz="3200" dirty="0">
                <a:latin typeface="Calibri" panose="020F0502020204030204" pitchFamily="34" charset="0"/>
                <a:ea typeface="Calibri" panose="020F0502020204030204" pitchFamily="34" charset="0"/>
                <a:cs typeface="Times New Roman" panose="02020603050405020304" pitchFamily="18" charset="0"/>
              </a:rPr>
              <a:t>rela</a:t>
            </a:r>
            <a:r>
              <a:rPr lang="en-US" sz="3200" spc="-15" dirty="0">
                <a:latin typeface="Calibri" panose="020F0502020204030204" pitchFamily="34" charset="0"/>
                <a:ea typeface="Calibri" panose="020F0502020204030204" pitchFamily="34" charset="0"/>
                <a:cs typeface="Times New Roman" panose="02020603050405020304" pitchFamily="18" charset="0"/>
              </a:rPr>
              <a:t>t</a:t>
            </a:r>
            <a:r>
              <a:rPr lang="en-US" sz="3200" dirty="0">
                <a:latin typeface="Calibri" panose="020F0502020204030204" pitchFamily="34" charset="0"/>
                <a:ea typeface="Calibri" panose="020F0502020204030204" pitchFamily="34" charset="0"/>
                <a:cs typeface="Times New Roman" panose="02020603050405020304" pitchFamily="18" charset="0"/>
              </a:rPr>
              <a:t>ed</a:t>
            </a:r>
            <a:r>
              <a:rPr lang="en-US" sz="3200" spc="180" dirty="0">
                <a:latin typeface="Calibri" panose="020F0502020204030204" pitchFamily="34" charset="0"/>
                <a:ea typeface="Calibri" panose="020F0502020204030204" pitchFamily="34" charset="0"/>
                <a:cs typeface="Times New Roman" panose="02020603050405020304" pitchFamily="18" charset="0"/>
              </a:rPr>
              <a:t> </a:t>
            </a:r>
            <a:r>
              <a:rPr lang="en-US" sz="3200" spc="-10" dirty="0">
                <a:latin typeface="Calibri" panose="020F0502020204030204" pitchFamily="34" charset="0"/>
                <a:ea typeface="Calibri" panose="020F0502020204030204" pitchFamily="34" charset="0"/>
                <a:cs typeface="Times New Roman" panose="02020603050405020304" pitchFamily="18" charset="0"/>
              </a:rPr>
              <a:t>t</a:t>
            </a:r>
            <a:r>
              <a:rPr lang="en-US" sz="3200" dirty="0">
                <a:latin typeface="Calibri" panose="020F0502020204030204" pitchFamily="34" charset="0"/>
                <a:ea typeface="Calibri" panose="020F0502020204030204" pitchFamily="34" charset="0"/>
                <a:cs typeface="Times New Roman" panose="02020603050405020304" pitchFamily="18" charset="0"/>
              </a:rPr>
              <a:t>o</a:t>
            </a:r>
            <a:r>
              <a:rPr lang="en-US" sz="3200" spc="185" dirty="0">
                <a:latin typeface="Calibri" panose="020F0502020204030204" pitchFamily="34" charset="0"/>
                <a:ea typeface="Calibri" panose="020F0502020204030204" pitchFamily="34" charset="0"/>
                <a:cs typeface="Times New Roman" panose="02020603050405020304" pitchFamily="18" charset="0"/>
              </a:rPr>
              <a:t> </a:t>
            </a:r>
            <a:r>
              <a:rPr lang="en-US" sz="3200" dirty="0">
                <a:latin typeface="Calibri" panose="020F0502020204030204" pitchFamily="34" charset="0"/>
                <a:ea typeface="Calibri" panose="020F0502020204030204" pitchFamily="34" charset="0"/>
                <a:cs typeface="Times New Roman" panose="02020603050405020304" pitchFamily="18" charset="0"/>
              </a:rPr>
              <a:t>fra</a:t>
            </a:r>
            <a:r>
              <a:rPr lang="en-US" sz="3200" spc="-10" dirty="0">
                <a:latin typeface="Calibri" panose="020F0502020204030204" pitchFamily="34" charset="0"/>
                <a:ea typeface="Calibri" panose="020F0502020204030204" pitchFamily="34" charset="0"/>
                <a:cs typeface="Times New Roman" panose="02020603050405020304" pitchFamily="18" charset="0"/>
              </a:rPr>
              <a:t>u</a:t>
            </a:r>
            <a:r>
              <a:rPr lang="en-US" sz="3200" spc="-5" dirty="0">
                <a:latin typeface="Calibri" panose="020F0502020204030204" pitchFamily="34" charset="0"/>
                <a:ea typeface="Calibri" panose="020F0502020204030204" pitchFamily="34" charset="0"/>
                <a:cs typeface="Times New Roman" panose="02020603050405020304" pitchFamily="18" charset="0"/>
              </a:rPr>
              <a:t>d</a:t>
            </a:r>
            <a:r>
              <a:rPr lang="en-US" sz="3200" dirty="0">
                <a:latin typeface="Calibri" panose="020F0502020204030204" pitchFamily="34" charset="0"/>
                <a:ea typeface="Calibri" panose="020F0502020204030204" pitchFamily="34" charset="0"/>
                <a:cs typeface="Times New Roman" panose="02020603050405020304" pitchFamily="18" charset="0"/>
              </a:rPr>
              <a:t>,</a:t>
            </a:r>
            <a:r>
              <a:rPr lang="en-US" sz="3200" spc="165" dirty="0">
                <a:latin typeface="Calibri" panose="020F0502020204030204" pitchFamily="34" charset="0"/>
                <a:ea typeface="Calibri" panose="020F0502020204030204" pitchFamily="34" charset="0"/>
                <a:cs typeface="Times New Roman" panose="02020603050405020304" pitchFamily="18" charset="0"/>
              </a:rPr>
              <a:t> </a:t>
            </a:r>
            <a:r>
              <a:rPr lang="en-US" sz="3200" dirty="0">
                <a:latin typeface="Calibri" panose="020F0502020204030204" pitchFamily="34" charset="0"/>
                <a:ea typeface="Calibri" panose="020F0502020204030204" pitchFamily="34" charset="0"/>
                <a:cs typeface="Times New Roman" panose="02020603050405020304" pitchFamily="18" charset="0"/>
              </a:rPr>
              <a:t>refere</a:t>
            </a:r>
            <a:r>
              <a:rPr lang="en-US" sz="3200" spc="-5" dirty="0">
                <a:latin typeface="Calibri" panose="020F0502020204030204" pitchFamily="34" charset="0"/>
                <a:ea typeface="Calibri" panose="020F0502020204030204" pitchFamily="34" charset="0"/>
                <a:cs typeface="Times New Roman" panose="02020603050405020304" pitchFamily="18" charset="0"/>
              </a:rPr>
              <a:t>n</a:t>
            </a:r>
            <a:r>
              <a:rPr lang="en-US" sz="3200" spc="-15" dirty="0">
                <a:latin typeface="Calibri" panose="020F0502020204030204" pitchFamily="34" charset="0"/>
                <a:ea typeface="Calibri" panose="020F0502020204030204" pitchFamily="34" charset="0"/>
                <a:cs typeface="Times New Roman" panose="02020603050405020304" pitchFamily="18" charset="0"/>
              </a:rPr>
              <a:t>c</a:t>
            </a:r>
            <a:r>
              <a:rPr lang="en-US" sz="3200" dirty="0">
                <a:latin typeface="Calibri" panose="020F0502020204030204" pitchFamily="34" charset="0"/>
                <a:ea typeface="Calibri" panose="020F0502020204030204" pitchFamily="34" charset="0"/>
                <a:cs typeface="Times New Roman" panose="02020603050405020304" pitchFamily="18" charset="0"/>
              </a:rPr>
              <a:t>e</a:t>
            </a:r>
            <a:r>
              <a:rPr lang="en-US" sz="3200" spc="185" dirty="0">
                <a:latin typeface="Calibri" panose="020F0502020204030204" pitchFamily="34" charset="0"/>
                <a:ea typeface="Calibri" panose="020F0502020204030204" pitchFamily="34" charset="0"/>
                <a:cs typeface="Times New Roman" panose="02020603050405020304" pitchFamily="18" charset="0"/>
              </a:rPr>
              <a:t> </a:t>
            </a:r>
            <a:r>
              <a:rPr lang="en-US" sz="3200" dirty="0">
                <a:latin typeface="Calibri" panose="020F0502020204030204" pitchFamily="34" charset="0"/>
                <a:ea typeface="Calibri" panose="020F0502020204030204" pitchFamily="34" charset="0"/>
                <a:cs typeface="Times New Roman" panose="02020603050405020304" pitchFamily="18" charset="0"/>
              </a:rPr>
              <a:t>should</a:t>
            </a:r>
            <a:r>
              <a:rPr lang="en-US" sz="3200" spc="175" dirty="0">
                <a:latin typeface="Calibri" panose="020F0502020204030204" pitchFamily="34" charset="0"/>
                <a:ea typeface="Calibri" panose="020F0502020204030204" pitchFamily="34" charset="0"/>
                <a:cs typeface="Times New Roman" panose="02020603050405020304" pitchFamily="18" charset="0"/>
              </a:rPr>
              <a:t> </a:t>
            </a:r>
            <a:r>
              <a:rPr lang="en-US" sz="3200" spc="-5" dirty="0">
                <a:latin typeface="Calibri" panose="020F0502020204030204" pitchFamily="34" charset="0"/>
                <a:ea typeface="Calibri" panose="020F0502020204030204" pitchFamily="34" charset="0"/>
                <a:cs typeface="Times New Roman" panose="02020603050405020304" pitchFamily="18" charset="0"/>
              </a:rPr>
              <a:t>b</a:t>
            </a:r>
            <a:r>
              <a:rPr lang="en-US" sz="3200" dirty="0">
                <a:latin typeface="Calibri" panose="020F0502020204030204" pitchFamily="34" charset="0"/>
                <a:ea typeface="Calibri" panose="020F0502020204030204" pitchFamily="34" charset="0"/>
                <a:cs typeface="Times New Roman" panose="02020603050405020304" pitchFamily="18" charset="0"/>
              </a:rPr>
              <a:t>e</a:t>
            </a:r>
            <a:r>
              <a:rPr lang="en-US" sz="3200" spc="165" dirty="0">
                <a:latin typeface="Calibri" panose="020F0502020204030204" pitchFamily="34" charset="0"/>
                <a:ea typeface="Calibri" panose="020F0502020204030204" pitchFamily="34" charset="0"/>
                <a:cs typeface="Times New Roman" panose="02020603050405020304" pitchFamily="18" charset="0"/>
              </a:rPr>
              <a:t> </a:t>
            </a:r>
            <a:r>
              <a:rPr lang="en-US" sz="3200" dirty="0">
                <a:latin typeface="Calibri" panose="020F0502020204030204" pitchFamily="34" charset="0"/>
                <a:ea typeface="Calibri" panose="020F0502020204030204" pitchFamily="34" charset="0"/>
                <a:cs typeface="Times New Roman" panose="02020603050405020304" pitchFamily="18" charset="0"/>
              </a:rPr>
              <a:t>ma</a:t>
            </a:r>
            <a:r>
              <a:rPr lang="en-US" sz="3200" spc="-20" dirty="0">
                <a:latin typeface="Calibri" panose="020F0502020204030204" pitchFamily="34" charset="0"/>
                <a:ea typeface="Calibri" panose="020F0502020204030204" pitchFamily="34" charset="0"/>
                <a:cs typeface="Times New Roman" panose="02020603050405020304" pitchFamily="18" charset="0"/>
              </a:rPr>
              <a:t>d</a:t>
            </a:r>
            <a:r>
              <a:rPr lang="en-US" sz="3200" dirty="0">
                <a:latin typeface="Calibri" panose="020F0502020204030204" pitchFamily="34" charset="0"/>
                <a:ea typeface="Calibri" panose="020F0502020204030204" pitchFamily="34" charset="0"/>
                <a:cs typeface="Times New Roman" panose="02020603050405020304" pitchFamily="18" charset="0"/>
              </a:rPr>
              <a:t>e</a:t>
            </a:r>
            <a:r>
              <a:rPr lang="en-US" sz="3200" spc="170" dirty="0">
                <a:latin typeface="Calibri" panose="020F0502020204030204" pitchFamily="34" charset="0"/>
                <a:ea typeface="Calibri" panose="020F0502020204030204" pitchFamily="34" charset="0"/>
                <a:cs typeface="Times New Roman" panose="02020603050405020304" pitchFamily="18" charset="0"/>
              </a:rPr>
              <a:t> </a:t>
            </a:r>
            <a:r>
              <a:rPr lang="en-US" sz="3200" dirty="0">
                <a:latin typeface="Calibri" panose="020F0502020204030204" pitchFamily="34" charset="0"/>
                <a:ea typeface="Calibri" panose="020F0502020204030204" pitchFamily="34" charset="0"/>
                <a:cs typeface="Times New Roman" panose="02020603050405020304" pitchFamily="18" charset="0"/>
              </a:rPr>
              <a:t>to</a:t>
            </a:r>
            <a:r>
              <a:rPr lang="en-US" sz="3200" spc="190" dirty="0">
                <a:latin typeface="Calibri" panose="020F0502020204030204" pitchFamily="34" charset="0"/>
                <a:ea typeface="Calibri" panose="020F0502020204030204" pitchFamily="34" charset="0"/>
                <a:cs typeface="Times New Roman" panose="02020603050405020304" pitchFamily="18" charset="0"/>
              </a:rPr>
              <a:t> </a:t>
            </a:r>
            <a:r>
              <a:rPr lang="en-US" sz="3200" dirty="0">
                <a:latin typeface="Calibri" panose="020F0502020204030204" pitchFamily="34" charset="0"/>
                <a:ea typeface="Calibri" panose="020F0502020204030204" pitchFamily="34" charset="0"/>
                <a:cs typeface="Times New Roman" panose="02020603050405020304" pitchFamily="18" charset="0"/>
              </a:rPr>
              <a:t>t</a:t>
            </a:r>
            <a:r>
              <a:rPr lang="en-US" sz="3200" spc="-15" dirty="0">
                <a:latin typeface="Calibri" panose="020F0502020204030204" pitchFamily="34" charset="0"/>
                <a:ea typeface="Calibri" panose="020F0502020204030204" pitchFamily="34" charset="0"/>
                <a:cs typeface="Times New Roman" panose="02020603050405020304" pitchFamily="18" charset="0"/>
              </a:rPr>
              <a:t>h</a:t>
            </a:r>
            <a:r>
              <a:rPr lang="en-US" sz="3200" dirty="0">
                <a:latin typeface="Calibri" panose="020F0502020204030204" pitchFamily="34" charset="0"/>
                <a:ea typeface="Calibri" panose="020F0502020204030204" pitchFamily="34" charset="0"/>
                <a:cs typeface="Times New Roman" panose="02020603050405020304" pitchFamily="18" charset="0"/>
              </a:rPr>
              <a:t>e</a:t>
            </a:r>
            <a:r>
              <a:rPr lang="en-US" sz="3200" spc="220" dirty="0">
                <a:latin typeface="Calibri" panose="020F0502020204030204" pitchFamily="34" charset="0"/>
                <a:ea typeface="Calibri" panose="020F0502020204030204" pitchFamily="34" charset="0"/>
                <a:cs typeface="Times New Roman" panose="02020603050405020304" pitchFamily="18" charset="0"/>
              </a:rPr>
              <a:t> </a:t>
            </a:r>
            <a:r>
              <a:rPr lang="en-US" sz="3200" dirty="0">
                <a:latin typeface="Calibri" panose="020F0502020204030204" pitchFamily="34" charset="0"/>
                <a:ea typeface="Calibri" panose="020F0502020204030204" pitchFamily="34" charset="0"/>
                <a:cs typeface="Times New Roman" panose="02020603050405020304" pitchFamily="18" charset="0"/>
              </a:rPr>
              <a:t>F</a:t>
            </a:r>
            <a:r>
              <a:rPr lang="en-US" sz="3200" spc="-5" dirty="0">
                <a:latin typeface="Calibri" panose="020F0502020204030204" pitchFamily="34" charset="0"/>
                <a:ea typeface="Calibri" panose="020F0502020204030204" pitchFamily="34" charset="0"/>
                <a:cs typeface="Times New Roman" panose="02020603050405020304" pitchFamily="18" charset="0"/>
              </a:rPr>
              <a:t>r</a:t>
            </a:r>
            <a:r>
              <a:rPr lang="en-US" sz="3200" dirty="0">
                <a:latin typeface="Calibri" panose="020F0502020204030204" pitchFamily="34" charset="0"/>
                <a:ea typeface="Calibri" panose="020F0502020204030204" pitchFamily="34" charset="0"/>
                <a:cs typeface="Times New Roman" panose="02020603050405020304" pitchFamily="18" charset="0"/>
              </a:rPr>
              <a:t>a</a:t>
            </a:r>
            <a:r>
              <a:rPr lang="en-US" sz="3200" spc="-5" dirty="0">
                <a:latin typeface="Calibri" panose="020F0502020204030204" pitchFamily="34" charset="0"/>
                <a:ea typeface="Calibri" panose="020F0502020204030204" pitchFamily="34" charset="0"/>
                <a:cs typeface="Times New Roman" panose="02020603050405020304" pitchFamily="18" charset="0"/>
              </a:rPr>
              <a:t>u</a:t>
            </a:r>
            <a:r>
              <a:rPr lang="en-US" sz="3200" dirty="0">
                <a:latin typeface="Calibri" panose="020F0502020204030204" pitchFamily="34" charset="0"/>
                <a:ea typeface="Calibri" panose="020F0502020204030204" pitchFamily="34" charset="0"/>
                <a:cs typeface="Times New Roman" panose="02020603050405020304" pitchFamily="18" charset="0"/>
              </a:rPr>
              <a:t>d</a:t>
            </a:r>
            <a:r>
              <a:rPr lang="en-US" sz="3200" spc="170" dirty="0">
                <a:latin typeface="Calibri" panose="020F0502020204030204" pitchFamily="34" charset="0"/>
                <a:ea typeface="Calibri" panose="020F0502020204030204" pitchFamily="34" charset="0"/>
                <a:cs typeface="Times New Roman" panose="02020603050405020304" pitchFamily="18" charset="0"/>
              </a:rPr>
              <a:t> </a:t>
            </a:r>
            <a:r>
              <a:rPr lang="en-US" sz="3200" dirty="0">
                <a:latin typeface="Calibri" panose="020F0502020204030204" pitchFamily="34" charset="0"/>
                <a:ea typeface="Calibri" panose="020F0502020204030204" pitchFamily="34" charset="0"/>
                <a:cs typeface="Times New Roman" panose="02020603050405020304" pitchFamily="18" charset="0"/>
              </a:rPr>
              <a:t>Red</a:t>
            </a:r>
            <a:r>
              <a:rPr lang="en-US" sz="3200" spc="-5" dirty="0">
                <a:latin typeface="Calibri" panose="020F0502020204030204" pitchFamily="34" charset="0"/>
                <a:ea typeface="Calibri" panose="020F0502020204030204" pitchFamily="34" charset="0"/>
                <a:cs typeface="Times New Roman" panose="02020603050405020304" pitchFamily="18" charset="0"/>
              </a:rPr>
              <a:t>u</a:t>
            </a:r>
            <a:r>
              <a:rPr lang="en-US" sz="3200" dirty="0">
                <a:latin typeface="Calibri" panose="020F0502020204030204" pitchFamily="34" charset="0"/>
                <a:ea typeface="Calibri" panose="020F0502020204030204" pitchFamily="34" charset="0"/>
                <a:cs typeface="Times New Roman" panose="02020603050405020304" pitchFamily="18" charset="0"/>
              </a:rPr>
              <a:t>ct</a:t>
            </a:r>
            <a:r>
              <a:rPr lang="en-US" sz="3200" spc="-15" dirty="0">
                <a:latin typeface="Calibri" panose="020F0502020204030204" pitchFamily="34" charset="0"/>
                <a:ea typeface="Calibri" panose="020F0502020204030204" pitchFamily="34" charset="0"/>
                <a:cs typeface="Times New Roman" panose="02020603050405020304" pitchFamily="18" charset="0"/>
              </a:rPr>
              <a:t>i</a:t>
            </a:r>
            <a:r>
              <a:rPr lang="en-US" sz="3200" spc="5" dirty="0">
                <a:latin typeface="Calibri" panose="020F0502020204030204" pitchFamily="34" charset="0"/>
                <a:ea typeface="Calibri" panose="020F0502020204030204" pitchFamily="34" charset="0"/>
                <a:cs typeface="Times New Roman" panose="02020603050405020304" pitchFamily="18" charset="0"/>
              </a:rPr>
              <a:t>o</a:t>
            </a:r>
            <a:r>
              <a:rPr lang="en-US" sz="3200" dirty="0">
                <a:latin typeface="Calibri" panose="020F0502020204030204" pitchFamily="34" charset="0"/>
                <a:ea typeface="Calibri" panose="020F0502020204030204" pitchFamily="34" charset="0"/>
                <a:cs typeface="Times New Roman" panose="02020603050405020304" pitchFamily="18" charset="0"/>
              </a:rPr>
              <a:t>n we</a:t>
            </a:r>
            <a:r>
              <a:rPr lang="en-US" sz="3200" spc="-5" dirty="0">
                <a:latin typeface="Calibri" panose="020F0502020204030204" pitchFamily="34" charset="0"/>
                <a:ea typeface="Calibri" panose="020F0502020204030204" pitchFamily="34" charset="0"/>
                <a:cs typeface="Times New Roman" panose="02020603050405020304" pitchFamily="18" charset="0"/>
              </a:rPr>
              <a:t>b</a:t>
            </a:r>
            <a:r>
              <a:rPr lang="en-US" sz="3200" dirty="0">
                <a:latin typeface="Calibri" panose="020F0502020204030204" pitchFamily="34" charset="0"/>
                <a:ea typeface="Calibri" panose="020F0502020204030204" pitchFamily="34" charset="0"/>
                <a:cs typeface="Times New Roman" panose="02020603050405020304" pitchFamily="18" charset="0"/>
              </a:rPr>
              <a:t>site</a:t>
            </a:r>
            <a:r>
              <a:rPr lang="en-US" sz="3200" spc="5" dirty="0">
                <a:latin typeface="Calibri" panose="020F0502020204030204" pitchFamily="34" charset="0"/>
                <a:ea typeface="Calibri" panose="020F0502020204030204" pitchFamily="34" charset="0"/>
                <a:cs typeface="Times New Roman" panose="02020603050405020304" pitchFamily="18" charset="0"/>
              </a:rPr>
              <a:t> </a:t>
            </a:r>
            <a:r>
              <a:rPr lang="en-US" sz="3200" spc="-5" dirty="0">
                <a:latin typeface="Calibri" panose="020F0502020204030204" pitchFamily="34" charset="0"/>
                <a:ea typeface="Calibri" panose="020F0502020204030204" pitchFamily="34" charset="0"/>
                <a:cs typeface="Times New Roman" panose="02020603050405020304" pitchFamily="18" charset="0"/>
              </a:rPr>
              <a:t>pub</a:t>
            </a:r>
            <a:r>
              <a:rPr lang="en-US" sz="3200" dirty="0">
                <a:latin typeface="Calibri" panose="020F0502020204030204" pitchFamily="34" charset="0"/>
                <a:ea typeface="Calibri" panose="020F0502020204030204" pitchFamily="34" charset="0"/>
                <a:cs typeface="Times New Roman" panose="02020603050405020304" pitchFamily="18" charset="0"/>
              </a:rPr>
              <a:t>l</a:t>
            </a:r>
            <a:r>
              <a:rPr lang="en-US" sz="3200" spc="-5" dirty="0">
                <a:latin typeface="Calibri" panose="020F0502020204030204" pitchFamily="34" charset="0"/>
                <a:ea typeface="Calibri" panose="020F0502020204030204" pitchFamily="34" charset="0"/>
                <a:cs typeface="Times New Roman" panose="02020603050405020304" pitchFamily="18" charset="0"/>
              </a:rPr>
              <a:t>i</a:t>
            </a:r>
            <a:r>
              <a:rPr lang="en-US" sz="3200" dirty="0">
                <a:latin typeface="Calibri" panose="020F0502020204030204" pitchFamily="34" charset="0"/>
                <a:ea typeface="Calibri" panose="020F0502020204030204" pitchFamily="34" charset="0"/>
                <a:cs typeface="Times New Roman" panose="02020603050405020304" pitchFamily="18" charset="0"/>
              </a:rPr>
              <a:t>shed</a:t>
            </a:r>
            <a:r>
              <a:rPr lang="en-US" sz="3200" spc="5" dirty="0">
                <a:latin typeface="Calibri" panose="020F0502020204030204" pitchFamily="34" charset="0"/>
                <a:ea typeface="Calibri" panose="020F0502020204030204" pitchFamily="34" charset="0"/>
                <a:cs typeface="Times New Roman" panose="02020603050405020304" pitchFamily="18" charset="0"/>
              </a:rPr>
              <a:t> </a:t>
            </a:r>
            <a:r>
              <a:rPr lang="en-US" sz="3200" spc="-5" dirty="0">
                <a:latin typeface="Calibri" panose="020F0502020204030204" pitchFamily="34" charset="0"/>
                <a:ea typeface="Calibri" panose="020F0502020204030204" pitchFamily="34" charset="0"/>
                <a:cs typeface="Times New Roman" panose="02020603050405020304" pitchFamily="18" charset="0"/>
              </a:rPr>
              <a:t>b</a:t>
            </a:r>
            <a:r>
              <a:rPr lang="en-US" sz="3200" dirty="0">
                <a:latin typeface="Calibri" panose="020F0502020204030204" pitchFamily="34" charset="0"/>
                <a:ea typeface="Calibri" panose="020F0502020204030204" pitchFamily="34" charset="0"/>
                <a:cs typeface="Times New Roman" panose="02020603050405020304" pitchFamily="18" charset="0"/>
              </a:rPr>
              <a:t>y</a:t>
            </a:r>
            <a:r>
              <a:rPr lang="en-US" sz="3200" spc="5" dirty="0">
                <a:latin typeface="Calibri" panose="020F0502020204030204" pitchFamily="34" charset="0"/>
                <a:ea typeface="Calibri" panose="020F0502020204030204" pitchFamily="34" charset="0"/>
                <a:cs typeface="Times New Roman" panose="02020603050405020304" pitchFamily="18" charset="0"/>
              </a:rPr>
              <a:t> </a:t>
            </a:r>
            <a:r>
              <a:rPr lang="en-US" sz="3200" dirty="0">
                <a:latin typeface="Calibri" panose="020F0502020204030204" pitchFamily="34" charset="0"/>
                <a:ea typeface="Calibri" panose="020F0502020204030204" pitchFamily="34" charset="0"/>
                <a:cs typeface="Times New Roman" panose="02020603050405020304" pitchFamily="18" charset="0"/>
              </a:rPr>
              <a:t>the </a:t>
            </a:r>
            <a:r>
              <a:rPr lang="en-US" sz="3200" spc="-20" dirty="0">
                <a:latin typeface="Calibri" panose="020F0502020204030204" pitchFamily="34" charset="0"/>
                <a:ea typeface="Calibri" panose="020F0502020204030204" pitchFamily="34" charset="0"/>
                <a:cs typeface="Times New Roman" panose="02020603050405020304" pitchFamily="18" charset="0"/>
              </a:rPr>
              <a:t>N</a:t>
            </a:r>
            <a:r>
              <a:rPr lang="en-US" sz="3200" dirty="0">
                <a:latin typeface="Calibri" panose="020F0502020204030204" pitchFamily="34" charset="0"/>
                <a:ea typeface="Calibri" panose="020F0502020204030204" pitchFamily="34" charset="0"/>
                <a:cs typeface="Times New Roman" panose="02020603050405020304" pitchFamily="18" charset="0"/>
              </a:rPr>
              <a:t>atio</a:t>
            </a:r>
            <a:r>
              <a:rPr lang="en-US" sz="3200" spc="-5" dirty="0">
                <a:latin typeface="Calibri" panose="020F0502020204030204" pitchFamily="34" charset="0"/>
                <a:ea typeface="Calibri" panose="020F0502020204030204" pitchFamily="34" charset="0"/>
                <a:cs typeface="Times New Roman" panose="02020603050405020304" pitchFamily="18" charset="0"/>
              </a:rPr>
              <a:t>n</a:t>
            </a:r>
            <a:r>
              <a:rPr lang="en-US" sz="3200" dirty="0">
                <a:latin typeface="Calibri" panose="020F0502020204030204" pitchFamily="34" charset="0"/>
                <a:ea typeface="Calibri" panose="020F0502020204030204" pitchFamily="34" charset="0"/>
                <a:cs typeface="Times New Roman" panose="02020603050405020304" pitchFamily="18" charset="0"/>
              </a:rPr>
              <a:t>al W</a:t>
            </a:r>
            <a:r>
              <a:rPr lang="en-US" sz="3200" spc="5" dirty="0">
                <a:latin typeface="Calibri" panose="020F0502020204030204" pitchFamily="34" charset="0"/>
                <a:ea typeface="Calibri" panose="020F0502020204030204" pitchFamily="34" charset="0"/>
                <a:cs typeface="Times New Roman" panose="02020603050405020304" pitchFamily="18" charset="0"/>
              </a:rPr>
              <a:t>o</a:t>
            </a:r>
            <a:r>
              <a:rPr lang="en-US" sz="3200" spc="-15" dirty="0">
                <a:latin typeface="Calibri" panose="020F0502020204030204" pitchFamily="34" charset="0"/>
                <a:ea typeface="Calibri" panose="020F0502020204030204" pitchFamily="34" charset="0"/>
                <a:cs typeface="Times New Roman" panose="02020603050405020304" pitchFamily="18" charset="0"/>
              </a:rPr>
              <a:t>r</a:t>
            </a:r>
            <a:r>
              <a:rPr lang="en-US" sz="3200" dirty="0">
                <a:latin typeface="Calibri" panose="020F0502020204030204" pitchFamily="34" charset="0"/>
                <a:ea typeface="Calibri" panose="020F0502020204030204" pitchFamily="34" charset="0"/>
                <a:cs typeface="Times New Roman" panose="02020603050405020304" pitchFamily="18" charset="0"/>
              </a:rPr>
              <a:t>ki</a:t>
            </a:r>
            <a:r>
              <a:rPr lang="en-US" sz="3200" spc="-5" dirty="0">
                <a:latin typeface="Calibri" panose="020F0502020204030204" pitchFamily="34" charset="0"/>
                <a:ea typeface="Calibri" panose="020F0502020204030204" pitchFamily="34" charset="0"/>
                <a:cs typeface="Times New Roman" panose="02020603050405020304" pitchFamily="18" charset="0"/>
              </a:rPr>
              <a:t>n</a:t>
            </a:r>
            <a:r>
              <a:rPr lang="en-US" sz="3200" dirty="0">
                <a:latin typeface="Calibri" panose="020F0502020204030204" pitchFamily="34" charset="0"/>
                <a:ea typeface="Calibri" panose="020F0502020204030204" pitchFamily="34" charset="0"/>
                <a:cs typeface="Times New Roman" panose="02020603050405020304" pitchFamily="18" charset="0"/>
              </a:rPr>
              <a:t>g</a:t>
            </a:r>
            <a:r>
              <a:rPr lang="en-US" sz="3200" spc="10" dirty="0">
                <a:latin typeface="Calibri" panose="020F0502020204030204" pitchFamily="34" charset="0"/>
                <a:ea typeface="Calibri" panose="020F0502020204030204" pitchFamily="34" charset="0"/>
                <a:cs typeface="Times New Roman" panose="02020603050405020304" pitchFamily="18" charset="0"/>
              </a:rPr>
              <a:t> </a:t>
            </a:r>
            <a:r>
              <a:rPr lang="en-US" sz="3200" dirty="0">
                <a:latin typeface="Calibri" panose="020F0502020204030204" pitchFamily="34" charset="0"/>
                <a:ea typeface="Calibri" panose="020F0502020204030204" pitchFamily="34" charset="0"/>
                <a:cs typeface="Times New Roman" panose="02020603050405020304" pitchFamily="18" charset="0"/>
              </a:rPr>
              <a:t>G</a:t>
            </a:r>
            <a:r>
              <a:rPr lang="en-US" sz="3200" spc="-15" dirty="0">
                <a:latin typeface="Calibri" panose="020F0502020204030204" pitchFamily="34" charset="0"/>
                <a:ea typeface="Calibri" panose="020F0502020204030204" pitchFamily="34" charset="0"/>
                <a:cs typeface="Times New Roman" panose="02020603050405020304" pitchFamily="18" charset="0"/>
              </a:rPr>
              <a:t>r</a:t>
            </a:r>
            <a:r>
              <a:rPr lang="en-US" sz="3200" spc="5" dirty="0">
                <a:latin typeface="Calibri" panose="020F0502020204030204" pitchFamily="34" charset="0"/>
                <a:ea typeface="Calibri" panose="020F0502020204030204" pitchFamily="34" charset="0"/>
                <a:cs typeface="Times New Roman" panose="02020603050405020304" pitchFamily="18" charset="0"/>
              </a:rPr>
              <a:t>o</a:t>
            </a:r>
            <a:r>
              <a:rPr lang="en-US" sz="3200" spc="-5" dirty="0">
                <a:latin typeface="Calibri" panose="020F0502020204030204" pitchFamily="34" charset="0"/>
                <a:ea typeface="Calibri" panose="020F0502020204030204" pitchFamily="34" charset="0"/>
                <a:cs typeface="Times New Roman" panose="02020603050405020304" pitchFamily="18" charset="0"/>
              </a:rPr>
              <a:t>u</a:t>
            </a:r>
            <a:r>
              <a:rPr lang="en-US" sz="3200" dirty="0">
                <a:latin typeface="Calibri" panose="020F0502020204030204" pitchFamily="34" charset="0"/>
                <a:ea typeface="Calibri" panose="020F0502020204030204" pitchFamily="34" charset="0"/>
                <a:cs typeface="Times New Roman" panose="02020603050405020304" pitchFamily="18" charset="0"/>
              </a:rPr>
              <a:t>p</a:t>
            </a:r>
            <a:r>
              <a:rPr lang="en-US" sz="3200" spc="10" dirty="0">
                <a:latin typeface="Calibri" panose="020F0502020204030204" pitchFamily="34" charset="0"/>
                <a:ea typeface="Calibri" panose="020F0502020204030204" pitchFamily="34" charset="0"/>
                <a:cs typeface="Times New Roman" panose="02020603050405020304" pitchFamily="18" charset="0"/>
              </a:rPr>
              <a:t> </a:t>
            </a:r>
            <a:r>
              <a:rPr lang="en-US" sz="3200" spc="5" dirty="0">
                <a:latin typeface="Calibri" panose="020F0502020204030204" pitchFamily="34" charset="0"/>
                <a:ea typeface="Calibri" panose="020F0502020204030204" pitchFamily="34" charset="0"/>
                <a:cs typeface="Times New Roman" panose="02020603050405020304" pitchFamily="18" charset="0"/>
              </a:rPr>
              <a:t>o</a:t>
            </a:r>
            <a:r>
              <a:rPr lang="en-US" sz="3200" dirty="0">
                <a:latin typeface="Calibri" panose="020F0502020204030204" pitchFamily="34" charset="0"/>
                <a:ea typeface="Calibri" panose="020F0502020204030204" pitchFamily="34" charset="0"/>
                <a:cs typeface="Times New Roman" panose="02020603050405020304" pitchFamily="18" charset="0"/>
              </a:rPr>
              <a:t>n</a:t>
            </a:r>
            <a:r>
              <a:rPr lang="en-US" sz="3200" spc="-15" dirty="0">
                <a:latin typeface="Calibri" panose="020F0502020204030204" pitchFamily="34" charset="0"/>
                <a:ea typeface="Calibri" panose="020F0502020204030204" pitchFamily="34" charset="0"/>
                <a:cs typeface="Times New Roman" panose="02020603050405020304" pitchFamily="18" charset="0"/>
              </a:rPr>
              <a:t> </a:t>
            </a:r>
            <a:r>
              <a:rPr lang="en-US" sz="3200" dirty="0">
                <a:latin typeface="Calibri" panose="020F0502020204030204" pitchFamily="34" charset="0"/>
                <a:ea typeface="Calibri" panose="020F0502020204030204" pitchFamily="34" charset="0"/>
                <a:cs typeface="Times New Roman" panose="02020603050405020304" pitchFamily="18" charset="0"/>
              </a:rPr>
              <a:t>Fra</a:t>
            </a:r>
            <a:r>
              <a:rPr lang="en-US" sz="3200" spc="-10" dirty="0">
                <a:latin typeface="Calibri" panose="020F0502020204030204" pitchFamily="34" charset="0"/>
                <a:ea typeface="Calibri" panose="020F0502020204030204" pitchFamily="34" charset="0"/>
                <a:cs typeface="Times New Roman" panose="02020603050405020304" pitchFamily="18" charset="0"/>
              </a:rPr>
              <a:t>u</a:t>
            </a:r>
            <a:r>
              <a:rPr lang="en-US" sz="3200" dirty="0">
                <a:latin typeface="Calibri" panose="020F0502020204030204" pitchFamily="34" charset="0"/>
                <a:ea typeface="Calibri" panose="020F0502020204030204" pitchFamily="34" charset="0"/>
                <a:cs typeface="Times New Roman" panose="02020603050405020304" pitchFamily="18" charset="0"/>
              </a:rPr>
              <a:t>d</a:t>
            </a:r>
            <a:r>
              <a:rPr lang="en-US" sz="3200" spc="10" dirty="0">
                <a:latin typeface="Calibri" panose="020F0502020204030204" pitchFamily="34" charset="0"/>
                <a:ea typeface="Calibri" panose="020F0502020204030204" pitchFamily="34" charset="0"/>
                <a:cs typeface="Times New Roman" panose="02020603050405020304" pitchFamily="18" charset="0"/>
              </a:rPr>
              <a:t> </a:t>
            </a:r>
            <a:r>
              <a:rPr lang="en-US" sz="3200" spc="5" dirty="0">
                <a:latin typeface="Calibri" panose="020F0502020204030204" pitchFamily="34" charset="0"/>
                <a:ea typeface="Calibri" panose="020F0502020204030204" pitchFamily="34" charset="0"/>
                <a:cs typeface="Times New Roman" panose="02020603050405020304" pitchFamily="18" charset="0"/>
              </a:rPr>
              <a:t>o</a:t>
            </a:r>
            <a:r>
              <a:rPr lang="en-US" sz="3200" dirty="0">
                <a:latin typeface="Calibri" panose="020F0502020204030204" pitchFamily="34" charset="0"/>
                <a:ea typeface="Calibri" panose="020F0502020204030204" pitchFamily="34" charset="0"/>
                <a:cs typeface="Times New Roman" panose="02020603050405020304" pitchFamily="18" charset="0"/>
              </a:rPr>
              <a:t>n</a:t>
            </a:r>
            <a:r>
              <a:rPr lang="en-US" sz="3200" spc="10" dirty="0">
                <a:latin typeface="Calibri" panose="020F0502020204030204" pitchFamily="34" charset="0"/>
                <a:ea typeface="Calibri" panose="020F0502020204030204" pitchFamily="34" charset="0"/>
                <a:cs typeface="Times New Roman" panose="02020603050405020304" pitchFamily="18" charset="0"/>
              </a:rPr>
              <a:t> </a:t>
            </a:r>
            <a:r>
              <a:rPr lang="en-US" sz="3200" spc="-5" dirty="0">
                <a:latin typeface="Calibri" panose="020F0502020204030204" pitchFamily="34" charset="0"/>
                <a:ea typeface="Calibri" panose="020F0502020204030204" pitchFamily="34" charset="0"/>
                <a:cs typeface="Times New Roman" panose="02020603050405020304" pitchFamily="18" charset="0"/>
              </a:rPr>
              <a:t>b</a:t>
            </a:r>
            <a:r>
              <a:rPr lang="en-US" sz="3200" dirty="0">
                <a:latin typeface="Calibri" panose="020F0502020204030204" pitchFamily="34" charset="0"/>
                <a:ea typeface="Calibri" panose="020F0502020204030204" pitchFamily="34" charset="0"/>
                <a:cs typeface="Times New Roman" panose="02020603050405020304" pitchFamily="18" charset="0"/>
              </a:rPr>
              <a:t>eha</a:t>
            </a:r>
            <a:r>
              <a:rPr lang="en-US" sz="3200" spc="-5" dirty="0">
                <a:latin typeface="Calibri" panose="020F0502020204030204" pitchFamily="34" charset="0"/>
                <a:ea typeface="Calibri" panose="020F0502020204030204" pitchFamily="34" charset="0"/>
                <a:cs typeface="Times New Roman" panose="02020603050405020304" pitchFamily="18" charset="0"/>
              </a:rPr>
              <a:t>l</a:t>
            </a:r>
            <a:r>
              <a:rPr lang="en-US" sz="3200" dirty="0">
                <a:latin typeface="Calibri" panose="020F0502020204030204" pitchFamily="34" charset="0"/>
                <a:ea typeface="Calibri" panose="020F0502020204030204" pitchFamily="34" charset="0"/>
                <a:cs typeface="Times New Roman" panose="02020603050405020304" pitchFamily="18" charset="0"/>
              </a:rPr>
              <a:t>f </a:t>
            </a:r>
            <a:r>
              <a:rPr lang="en-US" sz="3200" spc="5" dirty="0">
                <a:latin typeface="Calibri" panose="020F0502020204030204" pitchFamily="34" charset="0"/>
                <a:ea typeface="Calibri" panose="020F0502020204030204" pitchFamily="34" charset="0"/>
                <a:cs typeface="Times New Roman" panose="02020603050405020304" pitchFamily="18" charset="0"/>
              </a:rPr>
              <a:t>o</a:t>
            </a:r>
            <a:r>
              <a:rPr lang="en-US" sz="3200" dirty="0">
                <a:latin typeface="Calibri" panose="020F0502020204030204" pitchFamily="34" charset="0"/>
                <a:ea typeface="Calibri" panose="020F0502020204030204" pitchFamily="34" charset="0"/>
                <a:cs typeface="Times New Roman" panose="02020603050405020304" pitchFamily="18" charset="0"/>
              </a:rPr>
              <a:t>f the UK</a:t>
            </a:r>
            <a:r>
              <a:rPr lang="en-US" sz="3200" spc="-10" dirty="0">
                <a:latin typeface="Calibri" panose="020F0502020204030204" pitchFamily="34" charset="0"/>
                <a:ea typeface="Calibri" panose="020F0502020204030204" pitchFamily="34" charset="0"/>
                <a:cs typeface="Times New Roman" panose="02020603050405020304" pitchFamily="18" charset="0"/>
              </a:rPr>
              <a:t> </a:t>
            </a:r>
            <a:r>
              <a:rPr lang="en-US" sz="3200" dirty="0">
                <a:latin typeface="Calibri" panose="020F0502020204030204" pitchFamily="34" charset="0"/>
                <a:ea typeface="Calibri" panose="020F0502020204030204" pitchFamily="34" charset="0"/>
                <a:cs typeface="Times New Roman" panose="02020603050405020304" pitchFamily="18" charset="0"/>
              </a:rPr>
              <a:t>Ass</a:t>
            </a:r>
            <a:r>
              <a:rPr lang="en-US" sz="3200" spc="5" dirty="0">
                <a:latin typeface="Calibri" panose="020F0502020204030204" pitchFamily="34" charset="0"/>
                <a:ea typeface="Calibri" panose="020F0502020204030204" pitchFamily="34" charset="0"/>
                <a:cs typeface="Times New Roman" panose="02020603050405020304" pitchFamily="18" charset="0"/>
              </a:rPr>
              <a:t>o</a:t>
            </a:r>
            <a:r>
              <a:rPr lang="en-US" sz="3200" dirty="0">
                <a:latin typeface="Calibri" panose="020F0502020204030204" pitchFamily="34" charset="0"/>
                <a:ea typeface="Calibri" panose="020F0502020204030204" pitchFamily="34" charset="0"/>
                <a:cs typeface="Times New Roman" panose="02020603050405020304" pitchFamily="18" charset="0"/>
              </a:rPr>
              <a:t>ciat</a:t>
            </a:r>
            <a:r>
              <a:rPr lang="en-US" sz="3200" spc="-15" dirty="0">
                <a:latin typeface="Calibri" panose="020F0502020204030204" pitchFamily="34" charset="0"/>
                <a:ea typeface="Calibri" panose="020F0502020204030204" pitchFamily="34" charset="0"/>
                <a:cs typeface="Times New Roman" panose="02020603050405020304" pitchFamily="18" charset="0"/>
              </a:rPr>
              <a:t>i</a:t>
            </a:r>
            <a:r>
              <a:rPr lang="en-US" sz="3200" spc="5" dirty="0">
                <a:latin typeface="Calibri" panose="020F0502020204030204" pitchFamily="34" charset="0"/>
                <a:ea typeface="Calibri" panose="020F0502020204030204" pitchFamily="34" charset="0"/>
                <a:cs typeface="Times New Roman" panose="02020603050405020304" pitchFamily="18" charset="0"/>
              </a:rPr>
              <a:t>o</a:t>
            </a:r>
            <a:r>
              <a:rPr lang="en-US" sz="3200" dirty="0">
                <a:latin typeface="Calibri" panose="020F0502020204030204" pitchFamily="34" charset="0"/>
                <a:ea typeface="Calibri" panose="020F0502020204030204" pitchFamily="34" charset="0"/>
                <a:cs typeface="Times New Roman" panose="02020603050405020304" pitchFamily="18" charset="0"/>
              </a:rPr>
              <a:t>n</a:t>
            </a:r>
            <a:r>
              <a:rPr lang="en-US" sz="3200" spc="-5" dirty="0">
                <a:latin typeface="Calibri" panose="020F0502020204030204" pitchFamily="34" charset="0"/>
                <a:ea typeface="Calibri" panose="020F0502020204030204" pitchFamily="34" charset="0"/>
                <a:cs typeface="Times New Roman" panose="02020603050405020304" pitchFamily="18" charset="0"/>
              </a:rPr>
              <a:t> </a:t>
            </a:r>
            <a:r>
              <a:rPr lang="en-US" sz="3200" spc="5" dirty="0">
                <a:latin typeface="Calibri" panose="020F0502020204030204" pitchFamily="34" charset="0"/>
                <a:ea typeface="Calibri" panose="020F0502020204030204" pitchFamily="34" charset="0"/>
                <a:cs typeface="Times New Roman" panose="02020603050405020304" pitchFamily="18" charset="0"/>
              </a:rPr>
              <a:t>o</a:t>
            </a:r>
            <a:r>
              <a:rPr lang="en-US" sz="3200" dirty="0">
                <a:latin typeface="Calibri" panose="020F0502020204030204" pitchFamily="34" charset="0"/>
                <a:ea typeface="Calibri" panose="020F0502020204030204" pitchFamily="34" charset="0"/>
                <a:cs typeface="Times New Roman" panose="02020603050405020304" pitchFamily="18" charset="0"/>
              </a:rPr>
              <a:t>f Ch</a:t>
            </a:r>
            <a:r>
              <a:rPr lang="en-US" sz="3200" spc="-5" dirty="0">
                <a:latin typeface="Calibri" panose="020F0502020204030204" pitchFamily="34" charset="0"/>
                <a:ea typeface="Calibri" panose="020F0502020204030204" pitchFamily="34" charset="0"/>
                <a:cs typeface="Times New Roman" panose="02020603050405020304" pitchFamily="18" charset="0"/>
              </a:rPr>
              <a:t>i</a:t>
            </a:r>
            <a:r>
              <a:rPr lang="en-US" sz="3200" dirty="0">
                <a:latin typeface="Calibri" panose="020F0502020204030204" pitchFamily="34" charset="0"/>
                <a:ea typeface="Calibri" panose="020F0502020204030204" pitchFamily="34" charset="0"/>
                <a:cs typeface="Times New Roman" panose="02020603050405020304" pitchFamily="18" charset="0"/>
              </a:rPr>
              <a:t>ef </a:t>
            </a:r>
            <a:r>
              <a:rPr lang="en-US" sz="3200" spc="-10" dirty="0">
                <a:latin typeface="Calibri" panose="020F0502020204030204" pitchFamily="34" charset="0"/>
                <a:ea typeface="Calibri" panose="020F0502020204030204" pitchFamily="34" charset="0"/>
                <a:cs typeface="Times New Roman" panose="02020603050405020304" pitchFamily="18" charset="0"/>
              </a:rPr>
              <a:t>P</a:t>
            </a:r>
            <a:r>
              <a:rPr lang="en-US" sz="3200" spc="5" dirty="0">
                <a:latin typeface="Calibri" panose="020F0502020204030204" pitchFamily="34" charset="0"/>
                <a:ea typeface="Calibri" panose="020F0502020204030204" pitchFamily="34" charset="0"/>
                <a:cs typeface="Times New Roman" panose="02020603050405020304" pitchFamily="18" charset="0"/>
              </a:rPr>
              <a:t>o</a:t>
            </a:r>
            <a:r>
              <a:rPr lang="en-US" sz="3200" dirty="0">
                <a:latin typeface="Calibri" panose="020F0502020204030204" pitchFamily="34" charset="0"/>
                <a:ea typeface="Calibri" panose="020F0502020204030204" pitchFamily="34" charset="0"/>
                <a:cs typeface="Times New Roman" panose="02020603050405020304" pitchFamily="18" charset="0"/>
              </a:rPr>
              <a:t>l</a:t>
            </a:r>
            <a:r>
              <a:rPr lang="en-US" sz="3200" spc="-5" dirty="0">
                <a:latin typeface="Calibri" panose="020F0502020204030204" pitchFamily="34" charset="0"/>
                <a:ea typeface="Calibri" panose="020F0502020204030204" pitchFamily="34" charset="0"/>
                <a:cs typeface="Times New Roman" panose="02020603050405020304" pitchFamily="18" charset="0"/>
              </a:rPr>
              <a:t>i</a:t>
            </a:r>
            <a:r>
              <a:rPr lang="en-US" sz="3200" dirty="0">
                <a:latin typeface="Calibri" panose="020F0502020204030204" pitchFamily="34" charset="0"/>
                <a:ea typeface="Calibri" panose="020F0502020204030204" pitchFamily="34" charset="0"/>
                <a:cs typeface="Times New Roman" panose="02020603050405020304" pitchFamily="18" charset="0"/>
              </a:rPr>
              <a:t>ce Officers</a:t>
            </a:r>
            <a:r>
              <a:rPr lang="en-US" sz="3200" spc="15" dirty="0">
                <a:latin typeface="Calibri" panose="020F0502020204030204" pitchFamily="34" charset="0"/>
                <a:ea typeface="Calibri" panose="020F0502020204030204" pitchFamily="34" charset="0"/>
                <a:cs typeface="Times New Roman" panose="02020603050405020304" pitchFamily="18" charset="0"/>
              </a:rPr>
              <a:t> </a:t>
            </a:r>
            <a:r>
              <a:rPr lang="en-US" sz="3200" dirty="0">
                <a:latin typeface="Calibri" panose="020F0502020204030204" pitchFamily="34" charset="0"/>
                <a:ea typeface="Calibri" panose="020F0502020204030204" pitchFamily="34" charset="0"/>
                <a:cs typeface="Times New Roman" panose="02020603050405020304" pitchFamily="18" charset="0"/>
              </a:rPr>
              <a:t>(A</a:t>
            </a:r>
            <a:r>
              <a:rPr lang="en-US" sz="3200" spc="-15" dirty="0">
                <a:latin typeface="Calibri" panose="020F0502020204030204" pitchFamily="34" charset="0"/>
                <a:ea typeface="Calibri" panose="020F0502020204030204" pitchFamily="34" charset="0"/>
                <a:cs typeface="Times New Roman" panose="02020603050405020304" pitchFamily="18" charset="0"/>
              </a:rPr>
              <a:t>C</a:t>
            </a:r>
            <a:r>
              <a:rPr lang="en-US" sz="3200" dirty="0">
                <a:latin typeface="Calibri" panose="020F0502020204030204" pitchFamily="34" charset="0"/>
                <a:ea typeface="Calibri" panose="020F0502020204030204" pitchFamily="34" charset="0"/>
                <a:cs typeface="Times New Roman" panose="02020603050405020304" pitchFamily="18" charset="0"/>
              </a:rPr>
              <a:t>PO).</a:t>
            </a:r>
            <a:r>
              <a:rPr lang="en-US" sz="3200" spc="10" dirty="0">
                <a:latin typeface="Calibri" panose="020F0502020204030204" pitchFamily="34" charset="0"/>
                <a:ea typeface="Calibri" panose="020F0502020204030204" pitchFamily="34" charset="0"/>
                <a:cs typeface="Times New Roman" panose="02020603050405020304" pitchFamily="18" charset="0"/>
              </a:rPr>
              <a:t> </a:t>
            </a:r>
            <a:r>
              <a:rPr lang="en-US" sz="3200" dirty="0">
                <a:latin typeface="Calibri" panose="020F0502020204030204" pitchFamily="34" charset="0"/>
                <a:ea typeface="Calibri" panose="020F0502020204030204" pitchFamily="34" charset="0"/>
                <a:cs typeface="Times New Roman" panose="02020603050405020304" pitchFamily="18" charset="0"/>
              </a:rPr>
              <a:t>This</a:t>
            </a:r>
            <a:r>
              <a:rPr lang="en-US" sz="3200" spc="10" dirty="0">
                <a:latin typeface="Calibri" panose="020F0502020204030204" pitchFamily="34" charset="0"/>
                <a:ea typeface="Calibri" panose="020F0502020204030204" pitchFamily="34" charset="0"/>
                <a:cs typeface="Times New Roman" panose="02020603050405020304" pitchFamily="18" charset="0"/>
              </a:rPr>
              <a:t> </a:t>
            </a:r>
            <a:r>
              <a:rPr lang="en-US" sz="3200" dirty="0">
                <a:latin typeface="Calibri" panose="020F0502020204030204" pitchFamily="34" charset="0"/>
                <a:ea typeface="Calibri" panose="020F0502020204030204" pitchFamily="34" charset="0"/>
                <a:cs typeface="Times New Roman" panose="02020603050405020304" pitchFamily="18" charset="0"/>
              </a:rPr>
              <a:t>is</a:t>
            </a:r>
            <a:r>
              <a:rPr lang="en-US" sz="3200" spc="10" dirty="0">
                <a:latin typeface="Calibri" panose="020F0502020204030204" pitchFamily="34" charset="0"/>
                <a:ea typeface="Calibri" panose="020F0502020204030204" pitchFamily="34" charset="0"/>
                <a:cs typeface="Times New Roman" panose="02020603050405020304" pitchFamily="18" charset="0"/>
              </a:rPr>
              <a:t> </a:t>
            </a:r>
            <a:r>
              <a:rPr lang="en-US" sz="3200" dirty="0">
                <a:latin typeface="Calibri" panose="020F0502020204030204" pitchFamily="34" charset="0"/>
                <a:ea typeface="Calibri" panose="020F0502020204030204" pitchFamily="34" charset="0"/>
                <a:cs typeface="Times New Roman" panose="02020603050405020304" pitchFamily="18" charset="0"/>
              </a:rPr>
              <a:t>av</a:t>
            </a:r>
            <a:r>
              <a:rPr lang="en-US" sz="3200" spc="-15" dirty="0">
                <a:latin typeface="Calibri" panose="020F0502020204030204" pitchFamily="34" charset="0"/>
                <a:ea typeface="Calibri" panose="020F0502020204030204" pitchFamily="34" charset="0"/>
                <a:cs typeface="Times New Roman" panose="02020603050405020304" pitchFamily="18" charset="0"/>
              </a:rPr>
              <a:t>a</a:t>
            </a:r>
            <a:r>
              <a:rPr lang="en-US" sz="3200" dirty="0">
                <a:latin typeface="Calibri" panose="020F0502020204030204" pitchFamily="34" charset="0"/>
                <a:ea typeface="Calibri" panose="020F0502020204030204" pitchFamily="34" charset="0"/>
                <a:cs typeface="Times New Roman" panose="02020603050405020304" pitchFamily="18" charset="0"/>
              </a:rPr>
              <a:t>i</a:t>
            </a:r>
            <a:r>
              <a:rPr lang="en-US" sz="3200" spc="-5" dirty="0">
                <a:latin typeface="Calibri" panose="020F0502020204030204" pitchFamily="34" charset="0"/>
                <a:ea typeface="Calibri" panose="020F0502020204030204" pitchFamily="34" charset="0"/>
                <a:cs typeface="Times New Roman" panose="02020603050405020304" pitchFamily="18" charset="0"/>
              </a:rPr>
              <a:t>l</a:t>
            </a:r>
            <a:r>
              <a:rPr lang="en-US" sz="3200" dirty="0">
                <a:latin typeface="Calibri" panose="020F0502020204030204" pitchFamily="34" charset="0"/>
                <a:ea typeface="Calibri" panose="020F0502020204030204" pitchFamily="34" charset="0"/>
                <a:cs typeface="Times New Roman" panose="02020603050405020304" pitchFamily="18" charset="0"/>
              </a:rPr>
              <a:t>a</a:t>
            </a:r>
            <a:r>
              <a:rPr lang="en-US" sz="3200" spc="-5" dirty="0">
                <a:latin typeface="Calibri" panose="020F0502020204030204" pitchFamily="34" charset="0"/>
                <a:ea typeface="Calibri" panose="020F0502020204030204" pitchFamily="34" charset="0"/>
                <a:cs typeface="Times New Roman" panose="02020603050405020304" pitchFamily="18" charset="0"/>
              </a:rPr>
              <a:t>b</a:t>
            </a:r>
            <a:r>
              <a:rPr lang="en-US" sz="3200" dirty="0">
                <a:latin typeface="Calibri" panose="020F0502020204030204" pitchFamily="34" charset="0"/>
                <a:ea typeface="Calibri" panose="020F0502020204030204" pitchFamily="34" charset="0"/>
                <a:cs typeface="Times New Roman" panose="02020603050405020304" pitchFamily="18" charset="0"/>
              </a:rPr>
              <a:t>le</a:t>
            </a:r>
            <a:r>
              <a:rPr lang="en-US" sz="3200" spc="25" dirty="0">
                <a:latin typeface="Calibri" panose="020F0502020204030204" pitchFamily="34" charset="0"/>
                <a:ea typeface="Calibri" panose="020F0502020204030204" pitchFamily="34" charset="0"/>
                <a:cs typeface="Times New Roman" panose="02020603050405020304" pitchFamily="18" charset="0"/>
              </a:rPr>
              <a:t> </a:t>
            </a:r>
            <a:r>
              <a:rPr lang="en-US" sz="3200" dirty="0">
                <a:latin typeface="Calibri" panose="020F0502020204030204" pitchFamily="34" charset="0"/>
                <a:ea typeface="Calibri" panose="020F0502020204030204" pitchFamily="34" charset="0"/>
                <a:cs typeface="Times New Roman" panose="02020603050405020304" pitchFamily="18" charset="0"/>
              </a:rPr>
              <a:t>a</a:t>
            </a:r>
            <a:r>
              <a:rPr lang="en-US" sz="3200" spc="-15" dirty="0">
                <a:latin typeface="Calibri" panose="020F0502020204030204" pitchFamily="34" charset="0"/>
                <a:ea typeface="Calibri" panose="020F0502020204030204" pitchFamily="34" charset="0"/>
                <a:cs typeface="Times New Roman" panose="02020603050405020304" pitchFamily="18" charset="0"/>
              </a:rPr>
              <a:t>t</a:t>
            </a:r>
            <a:r>
              <a:rPr lang="en-US" sz="3200" dirty="0">
                <a:latin typeface="Calibri" panose="020F0502020204030204" pitchFamily="34" charset="0"/>
                <a:ea typeface="Calibri" panose="020F0502020204030204" pitchFamily="34" charset="0"/>
                <a:cs typeface="Times New Roman" panose="02020603050405020304" pitchFamily="18" charset="0"/>
              </a:rPr>
              <a:t>:</a:t>
            </a:r>
            <a:r>
              <a:rPr lang="en-US" sz="3200" spc="15" dirty="0">
                <a:latin typeface="Calibri" panose="020F0502020204030204" pitchFamily="34" charset="0"/>
                <a:ea typeface="Calibri" panose="020F0502020204030204" pitchFamily="34" charset="0"/>
                <a:cs typeface="Times New Roman" panose="02020603050405020304" pitchFamily="18" charset="0"/>
              </a:rPr>
              <a:t> </a:t>
            </a:r>
            <a:r>
              <a:rPr lang="en-US" sz="3200"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w</a:t>
            </a:r>
            <a:r>
              <a:rPr lang="en-US" sz="3200" spc="-10"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w</a:t>
            </a:r>
            <a:r>
              <a:rPr lang="en-US" sz="3200"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w.fra</a:t>
            </a:r>
            <a:r>
              <a:rPr lang="en-US" sz="3200" spc="-10"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u</a:t>
            </a:r>
            <a:r>
              <a:rPr lang="en-US" sz="3200" spc="5"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d</a:t>
            </a:r>
            <a:r>
              <a:rPr lang="en-US" sz="3200" spc="-5"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a:t>
            </a:r>
            <a:r>
              <a:rPr lang="en-US" sz="3200"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st</a:t>
            </a:r>
            <a:r>
              <a:rPr lang="en-US" sz="3200" spc="5"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o</a:t>
            </a:r>
            <a:r>
              <a:rPr lang="en-US" sz="3200" spc="-5"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p</a:t>
            </a:r>
            <a:r>
              <a:rPr lang="en-US" sz="3200" spc="-20"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p</a:t>
            </a:r>
            <a:r>
              <a:rPr lang="en-US" sz="3200"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ers.i</a:t>
            </a:r>
            <a:r>
              <a:rPr lang="en-US" sz="3200" spc="-10"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n</a:t>
            </a:r>
            <a:r>
              <a:rPr lang="en-US" sz="3200"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fo.</a:t>
            </a:r>
            <a:r>
              <a:rPr lang="en-US" sz="3200" spc="10"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 </a:t>
            </a:r>
            <a:r>
              <a:rPr lang="en-US" sz="3200" dirty="0">
                <a:latin typeface="Calibri" panose="020F0502020204030204" pitchFamily="34" charset="0"/>
                <a:ea typeface="Calibri" panose="020F0502020204030204" pitchFamily="34" charset="0"/>
                <a:cs typeface="Times New Roman" panose="02020603050405020304" pitchFamily="18" charset="0"/>
              </a:rPr>
              <a:t>Or</a:t>
            </a:r>
            <a:r>
              <a:rPr lang="en-US" sz="3200" spc="10" dirty="0">
                <a:latin typeface="Calibri" panose="020F0502020204030204" pitchFamily="34" charset="0"/>
                <a:ea typeface="Calibri" panose="020F0502020204030204" pitchFamily="34" charset="0"/>
                <a:cs typeface="Times New Roman" panose="02020603050405020304" pitchFamily="18" charset="0"/>
              </a:rPr>
              <a:t> </a:t>
            </a:r>
            <a:r>
              <a:rPr lang="en-US" sz="3200" dirty="0">
                <a:latin typeface="Calibri" panose="020F0502020204030204" pitchFamily="34" charset="0"/>
                <a:ea typeface="Calibri" panose="020F0502020204030204" pitchFamily="34" charset="0"/>
                <a:cs typeface="Times New Roman" panose="02020603050405020304" pitchFamily="18" charset="0"/>
              </a:rPr>
              <a:t>at</a:t>
            </a:r>
            <a:r>
              <a:rPr lang="en-US" sz="3200" spc="25" dirty="0">
                <a:latin typeface="Calibri" panose="020F0502020204030204" pitchFamily="34" charset="0"/>
                <a:ea typeface="Calibri" panose="020F0502020204030204" pitchFamily="34" charset="0"/>
                <a:cs typeface="Times New Roman" panose="02020603050405020304" pitchFamily="18" charset="0"/>
              </a:rPr>
              <a:t> </a:t>
            </a:r>
            <a:r>
              <a:rPr lang="en-US" sz="3200" dirty="0">
                <a:latin typeface="Calibri" panose="020F0502020204030204" pitchFamily="34" charset="0"/>
                <a:ea typeface="Calibri" panose="020F0502020204030204" pitchFamily="34" charset="0"/>
                <a:cs typeface="Times New Roman" panose="02020603050405020304" pitchFamily="18" charset="0"/>
              </a:rPr>
              <a:t>If</a:t>
            </a:r>
            <a:r>
              <a:rPr lang="en-US" sz="3200" spc="10" dirty="0">
                <a:latin typeface="Calibri" panose="020F0502020204030204" pitchFamily="34" charset="0"/>
                <a:ea typeface="Calibri" panose="020F0502020204030204" pitchFamily="34" charset="0"/>
                <a:cs typeface="Times New Roman" panose="02020603050405020304" pitchFamily="18" charset="0"/>
              </a:rPr>
              <a:t> </a:t>
            </a:r>
            <a:r>
              <a:rPr lang="en-US" sz="3200" dirty="0">
                <a:latin typeface="Calibri" panose="020F0502020204030204" pitchFamily="34" charset="0"/>
                <a:ea typeface="Calibri" panose="020F0502020204030204" pitchFamily="34" charset="0"/>
                <a:cs typeface="Times New Roman" panose="02020603050405020304" pitchFamily="18" charset="0"/>
              </a:rPr>
              <a:t>fra</a:t>
            </a:r>
            <a:r>
              <a:rPr lang="en-US" sz="3200" spc="-10" dirty="0">
                <a:latin typeface="Calibri" panose="020F0502020204030204" pitchFamily="34" charset="0"/>
                <a:ea typeface="Calibri" panose="020F0502020204030204" pitchFamily="34" charset="0"/>
                <a:cs typeface="Times New Roman" panose="02020603050405020304" pitchFamily="18" charset="0"/>
              </a:rPr>
              <a:t>u</a:t>
            </a:r>
            <a:r>
              <a:rPr lang="en-US" sz="3200" dirty="0">
                <a:latin typeface="Calibri" panose="020F0502020204030204" pitchFamily="34" charset="0"/>
                <a:ea typeface="Calibri" panose="020F0502020204030204" pitchFamily="34" charset="0"/>
                <a:cs typeface="Times New Roman" panose="02020603050405020304" pitchFamily="18" charset="0"/>
              </a:rPr>
              <a:t>d</a:t>
            </a:r>
            <a:r>
              <a:rPr lang="en-US" sz="3200" spc="10" dirty="0">
                <a:latin typeface="Calibri" panose="020F0502020204030204" pitchFamily="34" charset="0"/>
                <a:ea typeface="Calibri" panose="020F0502020204030204" pitchFamily="34" charset="0"/>
                <a:cs typeface="Times New Roman" panose="02020603050405020304" pitchFamily="18" charset="0"/>
              </a:rPr>
              <a:t> </a:t>
            </a:r>
            <a:r>
              <a:rPr lang="en-US" sz="3200" spc="-5" dirty="0">
                <a:latin typeface="Calibri" panose="020F0502020204030204" pitchFamily="34" charset="0"/>
                <a:ea typeface="Calibri" panose="020F0502020204030204" pitchFamily="34" charset="0"/>
                <a:cs typeface="Times New Roman" panose="02020603050405020304" pitchFamily="18" charset="0"/>
              </a:rPr>
              <a:t>h</a:t>
            </a:r>
            <a:r>
              <a:rPr lang="en-US" sz="3200" dirty="0">
                <a:latin typeface="Calibri" panose="020F0502020204030204" pitchFamily="34" charset="0"/>
                <a:ea typeface="Calibri" panose="020F0502020204030204" pitchFamily="34" charset="0"/>
                <a:cs typeface="Times New Roman" panose="02020603050405020304" pitchFamily="18" charset="0"/>
              </a:rPr>
              <a:t>as</a:t>
            </a:r>
            <a:r>
              <a:rPr lang="en-US" sz="3200" spc="10" dirty="0">
                <a:latin typeface="Calibri" panose="020F0502020204030204" pitchFamily="34" charset="0"/>
                <a:ea typeface="Calibri" panose="020F0502020204030204" pitchFamily="34" charset="0"/>
                <a:cs typeface="Times New Roman" panose="02020603050405020304" pitchFamily="18" charset="0"/>
              </a:rPr>
              <a:t> </a:t>
            </a:r>
            <a:r>
              <a:rPr lang="en-US" sz="3200" spc="-5" dirty="0">
                <a:latin typeface="Calibri" panose="020F0502020204030204" pitchFamily="34" charset="0"/>
                <a:ea typeface="Calibri" panose="020F0502020204030204" pitchFamily="34" charset="0"/>
                <a:cs typeface="Times New Roman" panose="02020603050405020304" pitchFamily="18" charset="0"/>
              </a:rPr>
              <a:t>b</a:t>
            </a:r>
            <a:r>
              <a:rPr lang="en-US" sz="3200" dirty="0">
                <a:latin typeface="Calibri" panose="020F0502020204030204" pitchFamily="34" charset="0"/>
                <a:ea typeface="Calibri" panose="020F0502020204030204" pitchFamily="34" charset="0"/>
                <a:cs typeface="Times New Roman" panose="02020603050405020304" pitchFamily="18" charset="0"/>
              </a:rPr>
              <a:t>een</a:t>
            </a:r>
            <a:r>
              <a:rPr lang="en-US" sz="3200" spc="20" dirty="0">
                <a:latin typeface="Calibri" panose="020F0502020204030204" pitchFamily="34" charset="0"/>
                <a:ea typeface="Calibri" panose="020F0502020204030204" pitchFamily="34" charset="0"/>
                <a:cs typeface="Times New Roman" panose="02020603050405020304" pitchFamily="18" charset="0"/>
              </a:rPr>
              <a:t> </a:t>
            </a:r>
            <a:r>
              <a:rPr lang="en-US" sz="3200" spc="-15" dirty="0">
                <a:latin typeface="Calibri" panose="020F0502020204030204" pitchFamily="34" charset="0"/>
                <a:ea typeface="Calibri" panose="020F0502020204030204" pitchFamily="34" charset="0"/>
                <a:cs typeface="Times New Roman" panose="02020603050405020304" pitchFamily="18" charset="0"/>
              </a:rPr>
              <a:t>c</a:t>
            </a:r>
            <a:r>
              <a:rPr lang="en-US" sz="3200" spc="-10" dirty="0">
                <a:latin typeface="Calibri" panose="020F0502020204030204" pitchFamily="34" charset="0"/>
                <a:ea typeface="Calibri" panose="020F0502020204030204" pitchFamily="34" charset="0"/>
                <a:cs typeface="Times New Roman" panose="02020603050405020304" pitchFamily="18" charset="0"/>
              </a:rPr>
              <a:t>om</a:t>
            </a:r>
            <a:r>
              <a:rPr lang="en-US" sz="3200" dirty="0">
                <a:latin typeface="Calibri" panose="020F0502020204030204" pitchFamily="34" charset="0"/>
                <a:ea typeface="Calibri" panose="020F0502020204030204" pitchFamily="34" charset="0"/>
                <a:cs typeface="Times New Roman" panose="02020603050405020304" pitchFamily="18" charset="0"/>
              </a:rPr>
              <a:t>mi</a:t>
            </a:r>
            <a:r>
              <a:rPr lang="en-US" sz="3200" spc="15" dirty="0">
                <a:latin typeface="Calibri" panose="020F0502020204030204" pitchFamily="34" charset="0"/>
                <a:ea typeface="Calibri" panose="020F0502020204030204" pitchFamily="34" charset="0"/>
                <a:cs typeface="Times New Roman" panose="02020603050405020304" pitchFamily="18" charset="0"/>
              </a:rPr>
              <a:t>t</a:t>
            </a:r>
            <a:r>
              <a:rPr lang="en-US" sz="3200" dirty="0">
                <a:latin typeface="Calibri" panose="020F0502020204030204" pitchFamily="34" charset="0"/>
                <a:ea typeface="Calibri" panose="020F0502020204030204" pitchFamily="34" charset="0"/>
                <a:cs typeface="Times New Roman" panose="02020603050405020304" pitchFamily="18" charset="0"/>
              </a:rPr>
              <a:t>te</a:t>
            </a:r>
            <a:r>
              <a:rPr lang="en-US" sz="3200" spc="-5" dirty="0">
                <a:latin typeface="Calibri" panose="020F0502020204030204" pitchFamily="34" charset="0"/>
                <a:ea typeface="Calibri" panose="020F0502020204030204" pitchFamily="34" charset="0"/>
                <a:cs typeface="Times New Roman" panose="02020603050405020304" pitchFamily="18" charset="0"/>
              </a:rPr>
              <a:t>d</a:t>
            </a:r>
            <a:r>
              <a:rPr lang="en-US" sz="3200" dirty="0">
                <a:latin typeface="Calibri" panose="020F0502020204030204" pitchFamily="34" charset="0"/>
                <a:ea typeface="Calibri" panose="020F0502020204030204" pitchFamily="34" charset="0"/>
                <a:cs typeface="Times New Roman" panose="02020603050405020304" pitchFamily="18" charset="0"/>
              </a:rPr>
              <a:t>,</a:t>
            </a:r>
            <a:r>
              <a:rPr lang="en-US" sz="3200" spc="10" dirty="0">
                <a:latin typeface="Calibri" panose="020F0502020204030204" pitchFamily="34" charset="0"/>
                <a:ea typeface="Calibri" panose="020F0502020204030204" pitchFamily="34" charset="0"/>
                <a:cs typeface="Times New Roman" panose="02020603050405020304" pitchFamily="18" charset="0"/>
              </a:rPr>
              <a:t> </a:t>
            </a:r>
            <a:r>
              <a:rPr lang="en-US" sz="3200" spc="-15" dirty="0">
                <a:latin typeface="Calibri" panose="020F0502020204030204" pitchFamily="34" charset="0"/>
                <a:ea typeface="Calibri" panose="020F0502020204030204" pitchFamily="34" charset="0"/>
                <a:cs typeface="Times New Roman" panose="02020603050405020304" pitchFamily="18" charset="0"/>
              </a:rPr>
              <a:t>r</a:t>
            </a:r>
            <a:r>
              <a:rPr lang="en-US" sz="3200" dirty="0">
                <a:latin typeface="Calibri" panose="020F0502020204030204" pitchFamily="34" charset="0"/>
                <a:ea typeface="Calibri" panose="020F0502020204030204" pitchFamily="34" charset="0"/>
                <a:cs typeface="Times New Roman" panose="02020603050405020304" pitchFamily="18" charset="0"/>
              </a:rPr>
              <a:t>eport</a:t>
            </a:r>
            <a:r>
              <a:rPr lang="en-US" sz="3200" spc="15" dirty="0">
                <a:latin typeface="Calibri" panose="020F0502020204030204" pitchFamily="34" charset="0"/>
                <a:ea typeface="Calibri" panose="020F0502020204030204" pitchFamily="34" charset="0"/>
                <a:cs typeface="Times New Roman" panose="02020603050405020304" pitchFamily="18" charset="0"/>
              </a:rPr>
              <a:t> </a:t>
            </a:r>
            <a:r>
              <a:rPr lang="en-US" sz="3200" dirty="0">
                <a:latin typeface="Calibri" panose="020F0502020204030204" pitchFamily="34" charset="0"/>
                <a:ea typeface="Calibri" panose="020F0502020204030204" pitchFamily="34" charset="0"/>
                <a:cs typeface="Times New Roman" panose="02020603050405020304" pitchFamily="18" charset="0"/>
              </a:rPr>
              <a:t>it to</a:t>
            </a:r>
            <a:r>
              <a:rPr lang="en-US" sz="3200" spc="5" dirty="0">
                <a:latin typeface="Calibri" panose="020F0502020204030204" pitchFamily="34" charset="0"/>
                <a:ea typeface="Calibri" panose="020F0502020204030204" pitchFamily="34" charset="0"/>
                <a:cs typeface="Times New Roman" panose="02020603050405020304" pitchFamily="18" charset="0"/>
              </a:rPr>
              <a:t> </a:t>
            </a:r>
            <a:r>
              <a:rPr lang="en-US" sz="3200" dirty="0">
                <a:latin typeface="Calibri" panose="020F0502020204030204" pitchFamily="34" charset="0"/>
                <a:ea typeface="Calibri" panose="020F0502020204030204" pitchFamily="34" charset="0"/>
                <a:cs typeface="Times New Roman" panose="02020603050405020304" pitchFamily="18" charset="0"/>
              </a:rPr>
              <a:t>A</a:t>
            </a:r>
            <a:r>
              <a:rPr lang="en-US" sz="3200" spc="-15" dirty="0">
                <a:latin typeface="Calibri" panose="020F0502020204030204" pitchFamily="34" charset="0"/>
                <a:ea typeface="Calibri" panose="020F0502020204030204" pitchFamily="34" charset="0"/>
                <a:cs typeface="Times New Roman" panose="02020603050405020304" pitchFamily="18" charset="0"/>
              </a:rPr>
              <a:t>c</a:t>
            </a:r>
            <a:r>
              <a:rPr lang="en-US" sz="3200" dirty="0">
                <a:latin typeface="Calibri" panose="020F0502020204030204" pitchFamily="34" charset="0"/>
                <a:ea typeface="Calibri" panose="020F0502020204030204" pitchFamily="34" charset="0"/>
                <a:cs typeface="Times New Roman" panose="02020603050405020304" pitchFamily="18" charset="0"/>
              </a:rPr>
              <a:t>ti</a:t>
            </a:r>
            <a:r>
              <a:rPr lang="en-US" sz="3200" spc="5" dirty="0">
                <a:latin typeface="Calibri" panose="020F0502020204030204" pitchFamily="34" charset="0"/>
                <a:ea typeface="Calibri" panose="020F0502020204030204" pitchFamily="34" charset="0"/>
                <a:cs typeface="Times New Roman" panose="02020603050405020304" pitchFamily="18" charset="0"/>
              </a:rPr>
              <a:t>o</a:t>
            </a:r>
            <a:r>
              <a:rPr lang="en-US" sz="3200" dirty="0">
                <a:latin typeface="Calibri" panose="020F0502020204030204" pitchFamily="34" charset="0"/>
                <a:ea typeface="Calibri" panose="020F0502020204030204" pitchFamily="34" charset="0"/>
                <a:cs typeface="Times New Roman" panose="02020603050405020304" pitchFamily="18" charset="0"/>
              </a:rPr>
              <a:t>n</a:t>
            </a:r>
            <a:r>
              <a:rPr lang="en-US" sz="3200" spc="-5" dirty="0">
                <a:latin typeface="Calibri" panose="020F0502020204030204" pitchFamily="34" charset="0"/>
                <a:ea typeface="Calibri" panose="020F0502020204030204" pitchFamily="34" charset="0"/>
                <a:cs typeface="Times New Roman" panose="02020603050405020304" pitchFamily="18" charset="0"/>
              </a:rPr>
              <a:t> </a:t>
            </a:r>
            <a:r>
              <a:rPr lang="en-US" sz="3200" dirty="0">
                <a:latin typeface="Calibri" panose="020F0502020204030204" pitchFamily="34" charset="0"/>
                <a:ea typeface="Calibri" panose="020F0502020204030204" pitchFamily="34" charset="0"/>
                <a:cs typeface="Times New Roman" panose="02020603050405020304" pitchFamily="18" charset="0"/>
              </a:rPr>
              <a:t>Fra</a:t>
            </a:r>
            <a:r>
              <a:rPr lang="en-US" sz="3200" spc="-10" dirty="0">
                <a:latin typeface="Calibri" panose="020F0502020204030204" pitchFamily="34" charset="0"/>
                <a:ea typeface="Calibri" panose="020F0502020204030204" pitchFamily="34" charset="0"/>
                <a:cs typeface="Times New Roman" panose="02020603050405020304" pitchFamily="18" charset="0"/>
              </a:rPr>
              <a:t>u</a:t>
            </a:r>
            <a:r>
              <a:rPr lang="en-US" sz="3200" spc="-5" dirty="0">
                <a:latin typeface="Calibri" panose="020F0502020204030204" pitchFamily="34" charset="0"/>
                <a:ea typeface="Calibri" panose="020F0502020204030204" pitchFamily="34" charset="0"/>
                <a:cs typeface="Times New Roman" panose="02020603050405020304" pitchFamily="18" charset="0"/>
              </a:rPr>
              <a:t>d</a:t>
            </a:r>
            <a:r>
              <a:rPr lang="en-US" sz="3200" dirty="0">
                <a:latin typeface="Calibri" panose="020F0502020204030204" pitchFamily="34" charset="0"/>
                <a:ea typeface="Calibri" panose="020F0502020204030204" pitchFamily="34" charset="0"/>
                <a:cs typeface="Times New Roman" panose="02020603050405020304" pitchFamily="18" charset="0"/>
              </a:rPr>
              <a:t>.</a:t>
            </a:r>
          </a:p>
          <a:p>
            <a:pPr marL="0" indent="0" algn="just">
              <a:buNone/>
            </a:pPr>
            <a:r>
              <a:rPr lang="en-US" sz="3200" b="1" spc="20" dirty="0">
                <a:ln w="9525">
                  <a:noFill/>
                  <a:prstDash val="solid"/>
                </a:ln>
                <a:latin typeface="Calibri" panose="020F0502020204030204" pitchFamily="34" charset="0"/>
                <a:ea typeface="+mj-ea"/>
                <a:cs typeface="+mj-cs"/>
              </a:rPr>
              <a:t>Tips for the Customers</a:t>
            </a:r>
            <a:endParaRPr lang="en-US" sz="3600" b="1" spc="20" dirty="0">
              <a:ln w="9525">
                <a:noFill/>
                <a:prstDash val="solid"/>
              </a:ln>
              <a:latin typeface="Calibri" panose="020F0502020204030204" pitchFamily="34" charset="0"/>
              <a:ea typeface="+mj-ea"/>
              <a:cs typeface="+mj-cs"/>
            </a:endParaRPr>
          </a:p>
          <a:p>
            <a:pPr marL="0" indent="0" algn="just">
              <a:buNone/>
            </a:pPr>
            <a:r>
              <a:rPr lang="en-US" sz="3200" dirty="0">
                <a:latin typeface="Calibri" panose="020F0502020204030204" pitchFamily="34" charset="0"/>
                <a:ea typeface="Calibri" panose="020F0502020204030204" pitchFamily="34" charset="0"/>
                <a:cs typeface="Times New Roman" panose="02020603050405020304" pitchFamily="18" charset="0"/>
              </a:rPr>
              <a:t>In</a:t>
            </a:r>
            <a:r>
              <a:rPr lang="en-US" sz="3200" spc="5" dirty="0">
                <a:latin typeface="Calibri" panose="020F0502020204030204" pitchFamily="34" charset="0"/>
                <a:ea typeface="Calibri" panose="020F0502020204030204" pitchFamily="34" charset="0"/>
                <a:cs typeface="Times New Roman" panose="02020603050405020304" pitchFamily="18" charset="0"/>
              </a:rPr>
              <a:t> </a:t>
            </a:r>
            <a:r>
              <a:rPr lang="en-US" sz="3200" dirty="0">
                <a:latin typeface="Calibri" panose="020F0502020204030204" pitchFamily="34" charset="0"/>
                <a:ea typeface="Calibri" panose="020F0502020204030204" pitchFamily="34" charset="0"/>
                <a:cs typeface="Times New Roman" panose="02020603050405020304" pitchFamily="18" charset="0"/>
              </a:rPr>
              <a:t>th</a:t>
            </a:r>
            <a:r>
              <a:rPr lang="en-US" sz="3200" spc="-5" dirty="0">
                <a:latin typeface="Calibri" panose="020F0502020204030204" pitchFamily="34" charset="0"/>
                <a:ea typeface="Calibri" panose="020F0502020204030204" pitchFamily="34" charset="0"/>
                <a:cs typeface="Times New Roman" panose="02020603050405020304" pitchFamily="18" charset="0"/>
              </a:rPr>
              <a:t>i</a:t>
            </a:r>
            <a:r>
              <a:rPr lang="en-US" sz="3200" dirty="0">
                <a:latin typeface="Calibri" panose="020F0502020204030204" pitchFamily="34" charset="0"/>
                <a:ea typeface="Calibri" panose="020F0502020204030204" pitchFamily="34" charset="0"/>
                <a:cs typeface="Times New Roman" panose="02020603050405020304" pitchFamily="18" charset="0"/>
              </a:rPr>
              <a:t>s</a:t>
            </a:r>
            <a:r>
              <a:rPr lang="en-US" sz="3200" spc="10" dirty="0">
                <a:latin typeface="Calibri" panose="020F0502020204030204" pitchFamily="34" charset="0"/>
                <a:ea typeface="Calibri" panose="020F0502020204030204" pitchFamily="34" charset="0"/>
                <a:cs typeface="Times New Roman" panose="02020603050405020304" pitchFamily="18" charset="0"/>
              </a:rPr>
              <a:t> </a:t>
            </a:r>
            <a:r>
              <a:rPr lang="en-US" sz="3200" dirty="0">
                <a:latin typeface="Calibri" panose="020F0502020204030204" pitchFamily="34" charset="0"/>
                <a:ea typeface="Calibri" panose="020F0502020204030204" pitchFamily="34" charset="0"/>
                <a:cs typeface="Times New Roman" panose="02020603050405020304" pitchFamily="18" charset="0"/>
              </a:rPr>
              <a:t>fi</a:t>
            </a:r>
            <a:r>
              <a:rPr lang="en-US" sz="3200" spc="-10" dirty="0">
                <a:latin typeface="Calibri" panose="020F0502020204030204" pitchFamily="34" charset="0"/>
                <a:ea typeface="Calibri" panose="020F0502020204030204" pitchFamily="34" charset="0"/>
                <a:cs typeface="Times New Roman" panose="02020603050405020304" pitchFamily="18" charset="0"/>
              </a:rPr>
              <a:t>n</a:t>
            </a:r>
            <a:r>
              <a:rPr lang="en-US" sz="3200" dirty="0">
                <a:latin typeface="Calibri" panose="020F0502020204030204" pitchFamily="34" charset="0"/>
                <a:ea typeface="Calibri" panose="020F0502020204030204" pitchFamily="34" charset="0"/>
                <a:cs typeface="Times New Roman" panose="02020603050405020304" pitchFamily="18" charset="0"/>
              </a:rPr>
              <a:t>al</a:t>
            </a:r>
            <a:r>
              <a:rPr lang="en-US" sz="3200" spc="10" dirty="0">
                <a:latin typeface="Calibri" panose="020F0502020204030204" pitchFamily="34" charset="0"/>
                <a:ea typeface="Calibri" panose="020F0502020204030204" pitchFamily="34" charset="0"/>
                <a:cs typeface="Times New Roman" panose="02020603050405020304" pitchFamily="18" charset="0"/>
              </a:rPr>
              <a:t> </a:t>
            </a:r>
            <a:r>
              <a:rPr lang="en-US" sz="3200" dirty="0">
                <a:latin typeface="Calibri" panose="020F0502020204030204" pitchFamily="34" charset="0"/>
                <a:ea typeface="Calibri" panose="020F0502020204030204" pitchFamily="34" charset="0"/>
                <a:cs typeface="Times New Roman" panose="02020603050405020304" pitchFamily="18" charset="0"/>
              </a:rPr>
              <a:t>se</a:t>
            </a:r>
            <a:r>
              <a:rPr lang="en-US" sz="3200" spc="-10" dirty="0">
                <a:latin typeface="Calibri" panose="020F0502020204030204" pitchFamily="34" charset="0"/>
                <a:ea typeface="Calibri" panose="020F0502020204030204" pitchFamily="34" charset="0"/>
                <a:cs typeface="Times New Roman" panose="02020603050405020304" pitchFamily="18" charset="0"/>
              </a:rPr>
              <a:t>c</a:t>
            </a:r>
            <a:r>
              <a:rPr lang="en-US" sz="3200" dirty="0">
                <a:latin typeface="Calibri" panose="020F0502020204030204" pitchFamily="34" charset="0"/>
                <a:ea typeface="Calibri" panose="020F0502020204030204" pitchFamily="34" charset="0"/>
                <a:cs typeface="Times New Roman" panose="02020603050405020304" pitchFamily="18" charset="0"/>
              </a:rPr>
              <a:t>ti</a:t>
            </a:r>
            <a:r>
              <a:rPr lang="en-US" sz="3200" spc="5" dirty="0">
                <a:latin typeface="Calibri" panose="020F0502020204030204" pitchFamily="34" charset="0"/>
                <a:ea typeface="Calibri" panose="020F0502020204030204" pitchFamily="34" charset="0"/>
                <a:cs typeface="Times New Roman" panose="02020603050405020304" pitchFamily="18" charset="0"/>
              </a:rPr>
              <a:t>o</a:t>
            </a:r>
            <a:r>
              <a:rPr lang="en-US" sz="3200" spc="-5" dirty="0">
                <a:latin typeface="Calibri" panose="020F0502020204030204" pitchFamily="34" charset="0"/>
                <a:ea typeface="Calibri" panose="020F0502020204030204" pitchFamily="34" charset="0"/>
                <a:cs typeface="Times New Roman" panose="02020603050405020304" pitchFamily="18" charset="0"/>
              </a:rPr>
              <a:t>n</a:t>
            </a:r>
            <a:r>
              <a:rPr lang="en-US" sz="3200" dirty="0">
                <a:latin typeface="Calibri" panose="020F0502020204030204" pitchFamily="34" charset="0"/>
                <a:ea typeface="Calibri" panose="020F0502020204030204" pitchFamily="34" charset="0"/>
                <a:cs typeface="Times New Roman" panose="02020603050405020304" pitchFamily="18" charset="0"/>
              </a:rPr>
              <a:t>, we </a:t>
            </a:r>
            <a:r>
              <a:rPr lang="en-US" sz="3200" spc="-5" dirty="0">
                <a:latin typeface="Calibri" panose="020F0502020204030204" pitchFamily="34" charset="0"/>
                <a:ea typeface="Calibri" panose="020F0502020204030204" pitchFamily="34" charset="0"/>
                <a:cs typeface="Times New Roman" panose="02020603050405020304" pitchFamily="18" charset="0"/>
              </a:rPr>
              <a:t>p</a:t>
            </a:r>
            <a:r>
              <a:rPr lang="en-US" sz="3200" dirty="0">
                <a:latin typeface="Calibri" panose="020F0502020204030204" pitchFamily="34" charset="0"/>
                <a:ea typeface="Calibri" panose="020F0502020204030204" pitchFamily="34" charset="0"/>
                <a:cs typeface="Times New Roman" panose="02020603050405020304" pitchFamily="18" charset="0"/>
              </a:rPr>
              <a:t>r</a:t>
            </a:r>
            <a:r>
              <a:rPr lang="en-US" sz="3200" spc="-10" dirty="0">
                <a:latin typeface="Calibri" panose="020F0502020204030204" pitchFamily="34" charset="0"/>
                <a:ea typeface="Calibri" panose="020F0502020204030204" pitchFamily="34" charset="0"/>
                <a:cs typeface="Times New Roman" panose="02020603050405020304" pitchFamily="18" charset="0"/>
              </a:rPr>
              <a:t>o</a:t>
            </a:r>
            <a:r>
              <a:rPr lang="en-US" sz="3200" dirty="0">
                <a:latin typeface="Calibri" panose="020F0502020204030204" pitchFamily="34" charset="0"/>
                <a:ea typeface="Calibri" panose="020F0502020204030204" pitchFamily="34" charset="0"/>
                <a:cs typeface="Times New Roman" panose="02020603050405020304" pitchFamily="18" charset="0"/>
              </a:rPr>
              <a:t>vi</a:t>
            </a:r>
            <a:r>
              <a:rPr lang="en-US" sz="3200" spc="-10" dirty="0">
                <a:latin typeface="Calibri" panose="020F0502020204030204" pitchFamily="34" charset="0"/>
                <a:ea typeface="Calibri" panose="020F0502020204030204" pitchFamily="34" charset="0"/>
                <a:cs typeface="Times New Roman" panose="02020603050405020304" pitchFamily="18" charset="0"/>
              </a:rPr>
              <a:t>d</a:t>
            </a:r>
            <a:r>
              <a:rPr lang="en-US" sz="3200" dirty="0">
                <a:latin typeface="Calibri" panose="020F0502020204030204" pitchFamily="34" charset="0"/>
                <a:ea typeface="Calibri" panose="020F0502020204030204" pitchFamily="34" charset="0"/>
                <a:cs typeface="Times New Roman" panose="02020603050405020304" pitchFamily="18" charset="0"/>
              </a:rPr>
              <a:t>e y</a:t>
            </a:r>
            <a:r>
              <a:rPr lang="en-US" sz="3200" spc="5" dirty="0">
                <a:latin typeface="Calibri" panose="020F0502020204030204" pitchFamily="34" charset="0"/>
                <a:ea typeface="Calibri" panose="020F0502020204030204" pitchFamily="34" charset="0"/>
                <a:cs typeface="Times New Roman" panose="02020603050405020304" pitchFamily="18" charset="0"/>
              </a:rPr>
              <a:t>o</a:t>
            </a:r>
            <a:r>
              <a:rPr lang="en-US" sz="3200" dirty="0">
                <a:latin typeface="Calibri" panose="020F0502020204030204" pitchFamily="34" charset="0"/>
                <a:ea typeface="Calibri" panose="020F0502020204030204" pitchFamily="34" charset="0"/>
                <a:cs typeface="Times New Roman" panose="02020603050405020304" pitchFamily="18" charset="0"/>
              </a:rPr>
              <a:t>u</a:t>
            </a:r>
            <a:r>
              <a:rPr lang="en-US" sz="3200" spc="-5" dirty="0">
                <a:latin typeface="Calibri" panose="020F0502020204030204" pitchFamily="34" charset="0"/>
                <a:ea typeface="Calibri" panose="020F0502020204030204" pitchFamily="34" charset="0"/>
                <a:cs typeface="Times New Roman" panose="02020603050405020304" pitchFamily="18" charset="0"/>
              </a:rPr>
              <a:t> </a:t>
            </a:r>
            <a:r>
              <a:rPr lang="en-US" sz="3200" dirty="0">
                <a:latin typeface="Calibri" panose="020F0502020204030204" pitchFamily="34" charset="0"/>
                <a:ea typeface="Calibri" panose="020F0502020204030204" pitchFamily="34" charset="0"/>
                <a:cs typeface="Times New Roman" panose="02020603050405020304" pitchFamily="18" charset="0"/>
              </a:rPr>
              <a:t>with</a:t>
            </a:r>
            <a:r>
              <a:rPr lang="en-US" sz="3200" spc="10" dirty="0">
                <a:latin typeface="Calibri" panose="020F0502020204030204" pitchFamily="34" charset="0"/>
                <a:ea typeface="Calibri" panose="020F0502020204030204" pitchFamily="34" charset="0"/>
                <a:cs typeface="Times New Roman" panose="02020603050405020304" pitchFamily="18" charset="0"/>
              </a:rPr>
              <a:t> </a:t>
            </a:r>
            <a:r>
              <a:rPr lang="en-US" sz="3200" spc="-15" dirty="0">
                <a:latin typeface="Calibri" panose="020F0502020204030204" pitchFamily="34" charset="0"/>
                <a:ea typeface="Calibri" panose="020F0502020204030204" pitchFamily="34" charset="0"/>
                <a:cs typeface="Times New Roman" panose="02020603050405020304" pitchFamily="18" charset="0"/>
              </a:rPr>
              <a:t>s</a:t>
            </a:r>
            <a:r>
              <a:rPr lang="en-US" sz="3200" spc="-10" dirty="0">
                <a:latin typeface="Calibri" panose="020F0502020204030204" pitchFamily="34" charset="0"/>
                <a:ea typeface="Calibri" panose="020F0502020204030204" pitchFamily="34" charset="0"/>
                <a:cs typeface="Times New Roman" panose="02020603050405020304" pitchFamily="18" charset="0"/>
              </a:rPr>
              <a:t>o</a:t>
            </a:r>
            <a:r>
              <a:rPr lang="en-US" sz="3200" dirty="0">
                <a:latin typeface="Calibri" panose="020F0502020204030204" pitchFamily="34" charset="0"/>
                <a:ea typeface="Calibri" panose="020F0502020204030204" pitchFamily="34" charset="0"/>
                <a:cs typeface="Times New Roman" panose="02020603050405020304" pitchFamily="18" charset="0"/>
              </a:rPr>
              <a:t>me</a:t>
            </a:r>
            <a:r>
              <a:rPr lang="en-US" sz="3200" spc="15" dirty="0">
                <a:latin typeface="Calibri" panose="020F0502020204030204" pitchFamily="34" charset="0"/>
                <a:ea typeface="Calibri" panose="020F0502020204030204" pitchFamily="34" charset="0"/>
                <a:cs typeface="Times New Roman" panose="02020603050405020304" pitchFamily="18" charset="0"/>
              </a:rPr>
              <a:t> </a:t>
            </a:r>
            <a:r>
              <a:rPr lang="en-US" sz="3200" spc="-15" dirty="0">
                <a:latin typeface="Calibri" panose="020F0502020204030204" pitchFamily="34" charset="0"/>
                <a:ea typeface="Calibri" panose="020F0502020204030204" pitchFamily="34" charset="0"/>
                <a:cs typeface="Times New Roman" panose="02020603050405020304" pitchFamily="18" charset="0"/>
              </a:rPr>
              <a:t>i</a:t>
            </a:r>
            <a:r>
              <a:rPr lang="en-US" sz="3200" dirty="0">
                <a:latin typeface="Calibri" panose="020F0502020204030204" pitchFamily="34" charset="0"/>
                <a:ea typeface="Calibri" panose="020F0502020204030204" pitchFamily="34" charset="0"/>
                <a:cs typeface="Times New Roman" panose="02020603050405020304" pitchFamily="18" charset="0"/>
              </a:rPr>
              <a:t>m</a:t>
            </a:r>
            <a:r>
              <a:rPr lang="en-US" sz="3200" spc="-20" dirty="0">
                <a:latin typeface="Calibri" panose="020F0502020204030204" pitchFamily="34" charset="0"/>
                <a:ea typeface="Calibri" panose="020F0502020204030204" pitchFamily="34" charset="0"/>
                <a:cs typeface="Times New Roman" panose="02020603050405020304" pitchFamily="18" charset="0"/>
              </a:rPr>
              <a:t>p</a:t>
            </a:r>
            <a:r>
              <a:rPr lang="en-US" sz="3200" spc="5" dirty="0">
                <a:latin typeface="Calibri" panose="020F0502020204030204" pitchFamily="34" charset="0"/>
                <a:ea typeface="Calibri" panose="020F0502020204030204" pitchFamily="34" charset="0"/>
                <a:cs typeface="Times New Roman" panose="02020603050405020304" pitchFamily="18" charset="0"/>
              </a:rPr>
              <a:t>o</a:t>
            </a:r>
            <a:r>
              <a:rPr lang="en-US" sz="3200" dirty="0">
                <a:latin typeface="Calibri" panose="020F0502020204030204" pitchFamily="34" charset="0"/>
                <a:ea typeface="Calibri" panose="020F0502020204030204" pitchFamily="34" charset="0"/>
                <a:cs typeface="Times New Roman" panose="02020603050405020304" pitchFamily="18" charset="0"/>
              </a:rPr>
              <a:t>r</a:t>
            </a:r>
            <a:r>
              <a:rPr lang="en-US" sz="3200" spc="-15" dirty="0">
                <a:latin typeface="Calibri" panose="020F0502020204030204" pitchFamily="34" charset="0"/>
                <a:ea typeface="Calibri" panose="020F0502020204030204" pitchFamily="34" charset="0"/>
                <a:cs typeface="Times New Roman" panose="02020603050405020304" pitchFamily="18" charset="0"/>
              </a:rPr>
              <a:t>t</a:t>
            </a:r>
            <a:r>
              <a:rPr lang="en-US" sz="3200" dirty="0">
                <a:latin typeface="Calibri" panose="020F0502020204030204" pitchFamily="34" charset="0"/>
                <a:ea typeface="Calibri" panose="020F0502020204030204" pitchFamily="34" charset="0"/>
                <a:cs typeface="Times New Roman" panose="02020603050405020304" pitchFamily="18" charset="0"/>
              </a:rPr>
              <a:t>a</a:t>
            </a:r>
            <a:r>
              <a:rPr lang="en-US" sz="3200" spc="-5" dirty="0">
                <a:latin typeface="Calibri" panose="020F0502020204030204" pitchFamily="34" charset="0"/>
                <a:ea typeface="Calibri" panose="020F0502020204030204" pitchFamily="34" charset="0"/>
                <a:cs typeface="Times New Roman" panose="02020603050405020304" pitchFamily="18" charset="0"/>
              </a:rPr>
              <a:t>n</a:t>
            </a:r>
            <a:r>
              <a:rPr lang="en-US" sz="3200" dirty="0">
                <a:latin typeface="Calibri" panose="020F0502020204030204" pitchFamily="34" charset="0"/>
                <a:ea typeface="Calibri" panose="020F0502020204030204" pitchFamily="34" charset="0"/>
                <a:cs typeface="Times New Roman" panose="02020603050405020304" pitchFamily="18" charset="0"/>
              </a:rPr>
              <a:t>t</a:t>
            </a:r>
            <a:r>
              <a:rPr lang="en-US" sz="3200" spc="15" dirty="0">
                <a:latin typeface="Calibri" panose="020F0502020204030204" pitchFamily="34" charset="0"/>
                <a:ea typeface="Calibri" panose="020F0502020204030204" pitchFamily="34" charset="0"/>
                <a:cs typeface="Times New Roman" panose="02020603050405020304" pitchFamily="18" charset="0"/>
              </a:rPr>
              <a:t> </a:t>
            </a:r>
            <a:r>
              <a:rPr lang="en-US" sz="3200" dirty="0">
                <a:latin typeface="Calibri" panose="020F0502020204030204" pitchFamily="34" charset="0"/>
                <a:ea typeface="Calibri" panose="020F0502020204030204" pitchFamily="34" charset="0"/>
                <a:cs typeface="Times New Roman" panose="02020603050405020304" pitchFamily="18" charset="0"/>
              </a:rPr>
              <a:t>ti</a:t>
            </a:r>
            <a:r>
              <a:rPr lang="en-US" sz="3200" spc="-5" dirty="0">
                <a:latin typeface="Calibri" panose="020F0502020204030204" pitchFamily="34" charset="0"/>
                <a:ea typeface="Calibri" panose="020F0502020204030204" pitchFamily="34" charset="0"/>
                <a:cs typeface="Times New Roman" panose="02020603050405020304" pitchFamily="18" charset="0"/>
              </a:rPr>
              <a:t>p</a:t>
            </a:r>
            <a:r>
              <a:rPr lang="en-US" sz="3200" dirty="0">
                <a:latin typeface="Calibri" panose="020F0502020204030204" pitchFamily="34" charset="0"/>
                <a:ea typeface="Calibri" panose="020F0502020204030204" pitchFamily="34" charset="0"/>
                <a:cs typeface="Times New Roman" panose="02020603050405020304" pitchFamily="18" charset="0"/>
              </a:rPr>
              <a:t>s</a:t>
            </a:r>
            <a:r>
              <a:rPr lang="en-US" sz="3200" spc="10" dirty="0">
                <a:latin typeface="Calibri" panose="020F0502020204030204" pitchFamily="34" charset="0"/>
                <a:ea typeface="Calibri" panose="020F0502020204030204" pitchFamily="34" charset="0"/>
                <a:cs typeface="Times New Roman" panose="02020603050405020304" pitchFamily="18" charset="0"/>
              </a:rPr>
              <a:t> </a:t>
            </a:r>
            <a:r>
              <a:rPr lang="en-US" sz="3200" dirty="0">
                <a:latin typeface="Calibri" panose="020F0502020204030204" pitchFamily="34" charset="0"/>
                <a:ea typeface="Calibri" panose="020F0502020204030204" pitchFamily="34" charset="0"/>
                <a:cs typeface="Times New Roman" panose="02020603050405020304" pitchFamily="18" charset="0"/>
              </a:rPr>
              <a:t>in</a:t>
            </a:r>
            <a:r>
              <a:rPr lang="en-US" sz="3200" spc="-5" dirty="0">
                <a:latin typeface="Calibri" panose="020F0502020204030204" pitchFamily="34" charset="0"/>
                <a:ea typeface="Calibri" panose="020F0502020204030204" pitchFamily="34" charset="0"/>
                <a:cs typeface="Times New Roman" panose="02020603050405020304" pitchFamily="18" charset="0"/>
              </a:rPr>
              <a:t> </a:t>
            </a:r>
            <a:r>
              <a:rPr lang="en-US" sz="3200" spc="5" dirty="0">
                <a:latin typeface="Calibri" panose="020F0502020204030204" pitchFamily="34" charset="0"/>
                <a:ea typeface="Calibri" panose="020F0502020204030204" pitchFamily="34" charset="0"/>
                <a:cs typeface="Times New Roman" panose="02020603050405020304" pitchFamily="18" charset="0"/>
              </a:rPr>
              <a:t>o</a:t>
            </a:r>
            <a:r>
              <a:rPr lang="en-US" sz="3200" dirty="0">
                <a:latin typeface="Calibri" panose="020F0502020204030204" pitchFamily="34" charset="0"/>
                <a:ea typeface="Calibri" panose="020F0502020204030204" pitchFamily="34" charset="0"/>
                <a:cs typeface="Times New Roman" panose="02020603050405020304" pitchFamily="18" charset="0"/>
              </a:rPr>
              <a:t>r</a:t>
            </a:r>
            <a:r>
              <a:rPr lang="en-US" sz="3200" spc="-5" dirty="0">
                <a:latin typeface="Calibri" panose="020F0502020204030204" pitchFamily="34" charset="0"/>
                <a:ea typeface="Calibri" panose="020F0502020204030204" pitchFamily="34" charset="0"/>
                <a:cs typeface="Times New Roman" panose="02020603050405020304" pitchFamily="18" charset="0"/>
              </a:rPr>
              <a:t>d</a:t>
            </a:r>
            <a:r>
              <a:rPr lang="en-US" sz="3200" dirty="0">
                <a:latin typeface="Calibri" panose="020F0502020204030204" pitchFamily="34" charset="0"/>
                <a:ea typeface="Calibri" panose="020F0502020204030204" pitchFamily="34" charset="0"/>
                <a:cs typeface="Times New Roman" panose="02020603050405020304" pitchFamily="18" charset="0"/>
              </a:rPr>
              <a:t>er</a:t>
            </a:r>
            <a:r>
              <a:rPr lang="en-US" sz="3200" spc="15" dirty="0">
                <a:latin typeface="Calibri" panose="020F0502020204030204" pitchFamily="34" charset="0"/>
                <a:ea typeface="Calibri" panose="020F0502020204030204" pitchFamily="34" charset="0"/>
                <a:cs typeface="Times New Roman" panose="02020603050405020304" pitchFamily="18" charset="0"/>
              </a:rPr>
              <a:t> </a:t>
            </a:r>
            <a:r>
              <a:rPr lang="en-US" sz="3200" spc="-10" dirty="0">
                <a:latin typeface="Calibri" panose="020F0502020204030204" pitchFamily="34" charset="0"/>
                <a:ea typeface="Calibri" panose="020F0502020204030204" pitchFamily="34" charset="0"/>
                <a:cs typeface="Times New Roman" panose="02020603050405020304" pitchFamily="18" charset="0"/>
              </a:rPr>
              <a:t>t</a:t>
            </a:r>
            <a:r>
              <a:rPr lang="en-US" sz="3200" dirty="0">
                <a:latin typeface="Calibri" panose="020F0502020204030204" pitchFamily="34" charset="0"/>
                <a:ea typeface="Calibri" panose="020F0502020204030204" pitchFamily="34" charset="0"/>
                <a:cs typeface="Times New Roman" panose="02020603050405020304" pitchFamily="18" charset="0"/>
              </a:rPr>
              <a:t>o</a:t>
            </a:r>
            <a:r>
              <a:rPr lang="en-US" sz="3200" spc="5" dirty="0">
                <a:latin typeface="Calibri" panose="020F0502020204030204" pitchFamily="34" charset="0"/>
                <a:ea typeface="Calibri" panose="020F0502020204030204" pitchFamily="34" charset="0"/>
                <a:cs typeface="Times New Roman" panose="02020603050405020304" pitchFamily="18" charset="0"/>
              </a:rPr>
              <a:t> </a:t>
            </a:r>
            <a:r>
              <a:rPr lang="en-US" sz="3200" dirty="0">
                <a:latin typeface="Calibri" panose="020F0502020204030204" pitchFamily="34" charset="0"/>
                <a:ea typeface="Calibri" panose="020F0502020204030204" pitchFamily="34" charset="0"/>
                <a:cs typeface="Times New Roman" panose="02020603050405020304" pitchFamily="18" charset="0"/>
              </a:rPr>
              <a:t>st</a:t>
            </a:r>
            <a:r>
              <a:rPr lang="en-US" sz="3200" spc="5" dirty="0">
                <a:latin typeface="Calibri" panose="020F0502020204030204" pitchFamily="34" charset="0"/>
                <a:ea typeface="Calibri" panose="020F0502020204030204" pitchFamily="34" charset="0"/>
                <a:cs typeface="Times New Roman" panose="02020603050405020304" pitchFamily="18" charset="0"/>
              </a:rPr>
              <a:t>o</a:t>
            </a:r>
            <a:r>
              <a:rPr lang="en-US" sz="3200" dirty="0">
                <a:latin typeface="Calibri" panose="020F0502020204030204" pitchFamily="34" charset="0"/>
                <a:ea typeface="Calibri" panose="020F0502020204030204" pitchFamily="34" charset="0"/>
                <a:cs typeface="Times New Roman" panose="02020603050405020304" pitchFamily="18" charset="0"/>
              </a:rPr>
              <a:t>p</a:t>
            </a:r>
            <a:r>
              <a:rPr lang="en-US" sz="3200" spc="-5" dirty="0">
                <a:latin typeface="Calibri" panose="020F0502020204030204" pitchFamily="34" charset="0"/>
                <a:ea typeface="Calibri" panose="020F0502020204030204" pitchFamily="34" charset="0"/>
                <a:cs typeface="Times New Roman" panose="02020603050405020304" pitchFamily="18" charset="0"/>
              </a:rPr>
              <a:t> </a:t>
            </a:r>
            <a:r>
              <a:rPr lang="en-US" sz="3200" dirty="0">
                <a:latin typeface="Calibri" panose="020F0502020204030204" pitchFamily="34" charset="0"/>
                <a:ea typeface="Calibri" panose="020F0502020204030204" pitchFamily="34" charset="0"/>
                <a:cs typeface="Times New Roman" panose="02020603050405020304" pitchFamily="18" charset="0"/>
              </a:rPr>
              <a:t>fr</a:t>
            </a:r>
            <a:r>
              <a:rPr lang="en-US" sz="3200" spc="-15" dirty="0">
                <a:latin typeface="Calibri" panose="020F0502020204030204" pitchFamily="34" charset="0"/>
                <a:ea typeface="Calibri" panose="020F0502020204030204" pitchFamily="34" charset="0"/>
                <a:cs typeface="Times New Roman" panose="02020603050405020304" pitchFamily="18" charset="0"/>
              </a:rPr>
              <a:t>a</a:t>
            </a:r>
            <a:r>
              <a:rPr lang="en-US" sz="3200" spc="-5" dirty="0">
                <a:latin typeface="Calibri" panose="020F0502020204030204" pitchFamily="34" charset="0"/>
                <a:ea typeface="Calibri" panose="020F0502020204030204" pitchFamily="34" charset="0"/>
                <a:cs typeface="Times New Roman" panose="02020603050405020304" pitchFamily="18" charset="0"/>
              </a:rPr>
              <a:t>ud</a:t>
            </a:r>
            <a:r>
              <a:rPr lang="en-US" sz="3200" dirty="0">
                <a:latin typeface="Calibri" panose="020F0502020204030204" pitchFamily="34" charset="0"/>
                <a:ea typeface="Calibri" panose="020F0502020204030204" pitchFamily="34" charset="0"/>
                <a:cs typeface="Times New Roman" panose="02020603050405020304" pitchFamily="18" charset="0"/>
              </a:rPr>
              <a:t>sters. </a:t>
            </a:r>
            <a:r>
              <a:rPr lang="en-US" sz="3200" spc="20" dirty="0">
                <a:latin typeface="Calibri" panose="020F0502020204030204" pitchFamily="34" charset="0"/>
                <a:ea typeface="Calibri" panose="020F0502020204030204" pitchFamily="34" charset="0"/>
                <a:cs typeface="Times New Roman" panose="02020603050405020304" pitchFamily="18" charset="0"/>
              </a:rPr>
              <a:t> </a:t>
            </a:r>
            <a:r>
              <a:rPr lang="en-US" sz="3200" dirty="0">
                <a:latin typeface="Calibri" panose="020F0502020204030204" pitchFamily="34" charset="0"/>
                <a:ea typeface="Calibri" panose="020F0502020204030204" pitchFamily="34" charset="0"/>
                <a:cs typeface="Times New Roman" panose="02020603050405020304" pitchFamily="18" charset="0"/>
              </a:rPr>
              <a:t>Ob</a:t>
            </a:r>
            <a:r>
              <a:rPr lang="en-US" sz="3200" spc="-15" dirty="0">
                <a:latin typeface="Calibri" panose="020F0502020204030204" pitchFamily="34" charset="0"/>
                <a:ea typeface="Calibri" panose="020F0502020204030204" pitchFamily="34" charset="0"/>
                <a:cs typeface="Times New Roman" panose="02020603050405020304" pitchFamily="18" charset="0"/>
              </a:rPr>
              <a:t>s</a:t>
            </a:r>
            <a:r>
              <a:rPr lang="en-US" sz="3200" dirty="0">
                <a:latin typeface="Calibri" panose="020F0502020204030204" pitchFamily="34" charset="0"/>
                <a:ea typeface="Calibri" panose="020F0502020204030204" pitchFamily="34" charset="0"/>
                <a:cs typeface="Times New Roman" panose="02020603050405020304" pitchFamily="18" charset="0"/>
              </a:rPr>
              <a:t>er</a:t>
            </a:r>
            <a:r>
              <a:rPr lang="en-US" sz="3200" spc="5" dirty="0">
                <a:latin typeface="Calibri" panose="020F0502020204030204" pitchFamily="34" charset="0"/>
                <a:ea typeface="Calibri" panose="020F0502020204030204" pitchFamily="34" charset="0"/>
                <a:cs typeface="Times New Roman" panose="02020603050405020304" pitchFamily="18" charset="0"/>
              </a:rPr>
              <a:t>v</a:t>
            </a:r>
            <a:r>
              <a:rPr lang="en-US" sz="3200" dirty="0">
                <a:latin typeface="Calibri" panose="020F0502020204030204" pitchFamily="34" charset="0"/>
                <a:ea typeface="Calibri" panose="020F0502020204030204" pitchFamily="34" charset="0"/>
                <a:cs typeface="Times New Roman" panose="02020603050405020304" pitchFamily="18" charset="0"/>
              </a:rPr>
              <a:t>i</a:t>
            </a:r>
            <a:r>
              <a:rPr lang="en-US" sz="3200" spc="-10" dirty="0">
                <a:latin typeface="Calibri" panose="020F0502020204030204" pitchFamily="34" charset="0"/>
                <a:ea typeface="Calibri" panose="020F0502020204030204" pitchFamily="34" charset="0"/>
                <a:cs typeface="Times New Roman" panose="02020603050405020304" pitchFamily="18" charset="0"/>
              </a:rPr>
              <a:t>n</a:t>
            </a:r>
            <a:r>
              <a:rPr lang="en-US" sz="3200" dirty="0">
                <a:latin typeface="Calibri" panose="020F0502020204030204" pitchFamily="34" charset="0"/>
                <a:ea typeface="Calibri" panose="020F0502020204030204" pitchFamily="34" charset="0"/>
                <a:cs typeface="Times New Roman" panose="02020603050405020304" pitchFamily="18" charset="0"/>
              </a:rPr>
              <a:t>g</a:t>
            </a:r>
            <a:r>
              <a:rPr lang="en-US" sz="3200" spc="-5" dirty="0">
                <a:latin typeface="Calibri" panose="020F0502020204030204" pitchFamily="34" charset="0"/>
                <a:ea typeface="Calibri" panose="020F0502020204030204" pitchFamily="34" charset="0"/>
                <a:cs typeface="Times New Roman" panose="02020603050405020304" pitchFamily="18" charset="0"/>
              </a:rPr>
              <a:t> </a:t>
            </a:r>
            <a:r>
              <a:rPr lang="en-US" sz="3200" dirty="0">
                <a:latin typeface="Calibri" panose="020F0502020204030204" pitchFamily="34" charset="0"/>
                <a:ea typeface="Calibri" panose="020F0502020204030204" pitchFamily="34" charset="0"/>
                <a:cs typeface="Times New Roman" panose="02020603050405020304" pitchFamily="18" charset="0"/>
              </a:rPr>
              <a:t>t</a:t>
            </a:r>
            <a:r>
              <a:rPr lang="en-US" sz="3200" spc="-5" dirty="0">
                <a:latin typeface="Calibri" panose="020F0502020204030204" pitchFamily="34" charset="0"/>
                <a:ea typeface="Calibri" panose="020F0502020204030204" pitchFamily="34" charset="0"/>
                <a:cs typeface="Times New Roman" panose="02020603050405020304" pitchFamily="18" charset="0"/>
              </a:rPr>
              <a:t>h</a:t>
            </a:r>
            <a:r>
              <a:rPr lang="en-US" sz="3200" dirty="0">
                <a:latin typeface="Calibri" panose="020F0502020204030204" pitchFamily="34" charset="0"/>
                <a:ea typeface="Calibri" panose="020F0502020204030204" pitchFamily="34" charset="0"/>
                <a:cs typeface="Times New Roman" panose="02020603050405020304" pitchFamily="18" charset="0"/>
              </a:rPr>
              <a:t>ese ti</a:t>
            </a:r>
            <a:r>
              <a:rPr lang="en-US" sz="3200" spc="-5" dirty="0">
                <a:latin typeface="Calibri" panose="020F0502020204030204" pitchFamily="34" charset="0"/>
                <a:ea typeface="Calibri" panose="020F0502020204030204" pitchFamily="34" charset="0"/>
                <a:cs typeface="Times New Roman" panose="02020603050405020304" pitchFamily="18" charset="0"/>
              </a:rPr>
              <a:t>p</a:t>
            </a:r>
            <a:r>
              <a:rPr lang="en-US" sz="3200" dirty="0">
                <a:latin typeface="Calibri" panose="020F0502020204030204" pitchFamily="34" charset="0"/>
                <a:ea typeface="Calibri" panose="020F0502020204030204" pitchFamily="34" charset="0"/>
                <a:cs typeface="Times New Roman" panose="02020603050405020304" pitchFamily="18" charset="0"/>
              </a:rPr>
              <a:t>s wi</a:t>
            </a:r>
            <a:r>
              <a:rPr lang="en-US" sz="3200" spc="-5" dirty="0">
                <a:latin typeface="Calibri" panose="020F0502020204030204" pitchFamily="34" charset="0"/>
                <a:ea typeface="Calibri" panose="020F0502020204030204" pitchFamily="34" charset="0"/>
                <a:cs typeface="Times New Roman" panose="02020603050405020304" pitchFamily="18" charset="0"/>
              </a:rPr>
              <a:t>l</a:t>
            </a:r>
            <a:r>
              <a:rPr lang="en-US" sz="3200" dirty="0">
                <a:latin typeface="Calibri" panose="020F0502020204030204" pitchFamily="34" charset="0"/>
                <a:ea typeface="Calibri" panose="020F0502020204030204" pitchFamily="34" charset="0"/>
                <a:cs typeface="Times New Roman" panose="02020603050405020304" pitchFamily="18" charset="0"/>
              </a:rPr>
              <a:t>l si</a:t>
            </a:r>
            <a:r>
              <a:rPr lang="en-US" sz="3200" spc="-5" dirty="0">
                <a:latin typeface="Calibri" panose="020F0502020204030204" pitchFamily="34" charset="0"/>
                <a:ea typeface="Calibri" panose="020F0502020204030204" pitchFamily="34" charset="0"/>
                <a:cs typeface="Times New Roman" panose="02020603050405020304" pitchFamily="18" charset="0"/>
              </a:rPr>
              <a:t>gn</a:t>
            </a:r>
            <a:r>
              <a:rPr lang="en-US" sz="3200" dirty="0">
                <a:latin typeface="Calibri" panose="020F0502020204030204" pitchFamily="34" charset="0"/>
                <a:ea typeface="Calibri" panose="020F0502020204030204" pitchFamily="34" charset="0"/>
                <a:cs typeface="Times New Roman" panose="02020603050405020304" pitchFamily="18" charset="0"/>
              </a:rPr>
              <a:t>if</a:t>
            </a:r>
            <a:r>
              <a:rPr lang="en-US" sz="3200" spc="-5" dirty="0">
                <a:latin typeface="Calibri" panose="020F0502020204030204" pitchFamily="34" charset="0"/>
                <a:ea typeface="Calibri" panose="020F0502020204030204" pitchFamily="34" charset="0"/>
                <a:cs typeface="Times New Roman" panose="02020603050405020304" pitchFamily="18" charset="0"/>
              </a:rPr>
              <a:t>i</a:t>
            </a:r>
            <a:r>
              <a:rPr lang="en-US" sz="3200" dirty="0">
                <a:latin typeface="Calibri" panose="020F0502020204030204" pitchFamily="34" charset="0"/>
                <a:ea typeface="Calibri" panose="020F0502020204030204" pitchFamily="34" charset="0"/>
                <a:cs typeface="Times New Roman" panose="02020603050405020304" pitchFamily="18" charset="0"/>
              </a:rPr>
              <a:t>ca</a:t>
            </a:r>
            <a:r>
              <a:rPr lang="en-US" sz="3200" spc="-5" dirty="0">
                <a:latin typeface="Calibri" panose="020F0502020204030204" pitchFamily="34" charset="0"/>
                <a:ea typeface="Calibri" panose="020F0502020204030204" pitchFamily="34" charset="0"/>
                <a:cs typeface="Times New Roman" panose="02020603050405020304" pitchFamily="18" charset="0"/>
              </a:rPr>
              <a:t>n</a:t>
            </a:r>
            <a:r>
              <a:rPr lang="en-US" sz="3200" dirty="0">
                <a:latin typeface="Calibri" panose="020F0502020204030204" pitchFamily="34" charset="0"/>
                <a:ea typeface="Calibri" panose="020F0502020204030204" pitchFamily="34" charset="0"/>
                <a:cs typeface="Times New Roman" panose="02020603050405020304" pitchFamily="18" charset="0"/>
              </a:rPr>
              <a:t>t</a:t>
            </a:r>
            <a:r>
              <a:rPr lang="en-US" sz="3200" spc="-15" dirty="0">
                <a:latin typeface="Calibri" panose="020F0502020204030204" pitchFamily="34" charset="0"/>
                <a:ea typeface="Calibri" panose="020F0502020204030204" pitchFamily="34" charset="0"/>
                <a:cs typeface="Times New Roman" panose="02020603050405020304" pitchFamily="18" charset="0"/>
              </a:rPr>
              <a:t>l</a:t>
            </a:r>
            <a:r>
              <a:rPr lang="en-US" sz="3200" dirty="0">
                <a:latin typeface="Calibri" panose="020F0502020204030204" pitchFamily="34" charset="0"/>
                <a:ea typeface="Calibri" panose="020F0502020204030204" pitchFamily="34" charset="0"/>
                <a:cs typeface="Times New Roman" panose="02020603050405020304" pitchFamily="18" charset="0"/>
              </a:rPr>
              <a:t>y re</a:t>
            </a:r>
            <a:r>
              <a:rPr lang="en-US" sz="3200" spc="-5" dirty="0">
                <a:latin typeface="Calibri" panose="020F0502020204030204" pitchFamily="34" charset="0"/>
                <a:ea typeface="Calibri" panose="020F0502020204030204" pitchFamily="34" charset="0"/>
                <a:cs typeface="Times New Roman" panose="02020603050405020304" pitchFamily="18" charset="0"/>
              </a:rPr>
              <a:t>du</a:t>
            </a:r>
            <a:r>
              <a:rPr lang="en-US" sz="3200" spc="-15" dirty="0">
                <a:latin typeface="Calibri" panose="020F0502020204030204" pitchFamily="34" charset="0"/>
                <a:ea typeface="Calibri" panose="020F0502020204030204" pitchFamily="34" charset="0"/>
                <a:cs typeface="Times New Roman" panose="02020603050405020304" pitchFamily="18" charset="0"/>
              </a:rPr>
              <a:t>c</a:t>
            </a:r>
            <a:r>
              <a:rPr lang="en-US" sz="3200" dirty="0">
                <a:latin typeface="Calibri" panose="020F0502020204030204" pitchFamily="34" charset="0"/>
                <a:ea typeface="Calibri" panose="020F0502020204030204" pitchFamily="34" charset="0"/>
                <a:cs typeface="Times New Roman" panose="02020603050405020304" pitchFamily="18" charset="0"/>
              </a:rPr>
              <a:t>e the r</a:t>
            </a:r>
            <a:r>
              <a:rPr lang="en-US" sz="3200" spc="-15" dirty="0">
                <a:latin typeface="Calibri" panose="020F0502020204030204" pitchFamily="34" charset="0"/>
                <a:ea typeface="Calibri" panose="020F0502020204030204" pitchFamily="34" charset="0"/>
                <a:cs typeface="Times New Roman" panose="02020603050405020304" pitchFamily="18" charset="0"/>
              </a:rPr>
              <a:t>i</a:t>
            </a:r>
            <a:r>
              <a:rPr lang="en-US" sz="3200" dirty="0">
                <a:latin typeface="Calibri" panose="020F0502020204030204" pitchFamily="34" charset="0"/>
                <a:ea typeface="Calibri" panose="020F0502020204030204" pitchFamily="34" charset="0"/>
                <a:cs typeface="Times New Roman" panose="02020603050405020304" pitchFamily="18" charset="0"/>
              </a:rPr>
              <a:t>sk</a:t>
            </a:r>
            <a:r>
              <a:rPr lang="en-US" sz="3200" spc="-10" dirty="0">
                <a:latin typeface="Calibri" panose="020F0502020204030204" pitchFamily="34" charset="0"/>
                <a:ea typeface="Calibri" panose="020F0502020204030204" pitchFamily="34" charset="0"/>
                <a:cs typeface="Times New Roman" panose="02020603050405020304" pitchFamily="18" charset="0"/>
              </a:rPr>
              <a:t> </a:t>
            </a:r>
            <a:r>
              <a:rPr lang="en-US" sz="3200" spc="5" dirty="0">
                <a:latin typeface="Calibri" panose="020F0502020204030204" pitchFamily="34" charset="0"/>
                <a:ea typeface="Calibri" panose="020F0502020204030204" pitchFamily="34" charset="0"/>
                <a:cs typeface="Times New Roman" panose="02020603050405020304" pitchFamily="18" charset="0"/>
              </a:rPr>
              <a:t>o</a:t>
            </a:r>
            <a:r>
              <a:rPr lang="en-US" sz="3200" dirty="0">
                <a:latin typeface="Calibri" panose="020F0502020204030204" pitchFamily="34" charset="0"/>
                <a:ea typeface="Calibri" panose="020F0502020204030204" pitchFamily="34" charset="0"/>
                <a:cs typeface="Times New Roman" panose="02020603050405020304" pitchFamily="18" charset="0"/>
              </a:rPr>
              <a:t>f b</a:t>
            </a:r>
            <a:r>
              <a:rPr lang="en-US" sz="3200" spc="-15" dirty="0">
                <a:latin typeface="Calibri" panose="020F0502020204030204" pitchFamily="34" charset="0"/>
                <a:ea typeface="Calibri" panose="020F0502020204030204" pitchFamily="34" charset="0"/>
                <a:cs typeface="Times New Roman" panose="02020603050405020304" pitchFamily="18" charset="0"/>
              </a:rPr>
              <a:t>e</a:t>
            </a:r>
            <a:r>
              <a:rPr lang="en-US" sz="3200" dirty="0">
                <a:latin typeface="Calibri" panose="020F0502020204030204" pitchFamily="34" charset="0"/>
                <a:ea typeface="Calibri" panose="020F0502020204030204" pitchFamily="34" charset="0"/>
                <a:cs typeface="Times New Roman" panose="02020603050405020304" pitchFamily="18" charset="0"/>
              </a:rPr>
              <a:t>c</a:t>
            </a:r>
            <a:r>
              <a:rPr lang="en-US" sz="3200" spc="-5" dirty="0">
                <a:latin typeface="Calibri" panose="020F0502020204030204" pitchFamily="34" charset="0"/>
                <a:ea typeface="Calibri" panose="020F0502020204030204" pitchFamily="34" charset="0"/>
                <a:cs typeface="Times New Roman" panose="02020603050405020304" pitchFamily="18" charset="0"/>
              </a:rPr>
              <a:t>o</a:t>
            </a:r>
            <a:r>
              <a:rPr lang="en-US" sz="3200" dirty="0">
                <a:latin typeface="Calibri" panose="020F0502020204030204" pitchFamily="34" charset="0"/>
                <a:ea typeface="Calibri" panose="020F0502020204030204" pitchFamily="34" charset="0"/>
                <a:cs typeface="Times New Roman" panose="02020603050405020304" pitchFamily="18" charset="0"/>
              </a:rPr>
              <a:t>mi</a:t>
            </a:r>
            <a:r>
              <a:rPr lang="en-US" sz="3200" spc="-10" dirty="0">
                <a:latin typeface="Calibri" panose="020F0502020204030204" pitchFamily="34" charset="0"/>
                <a:ea typeface="Calibri" panose="020F0502020204030204" pitchFamily="34" charset="0"/>
                <a:cs typeface="Times New Roman" panose="02020603050405020304" pitchFamily="18" charset="0"/>
              </a:rPr>
              <a:t>n</a:t>
            </a:r>
            <a:r>
              <a:rPr lang="en-US" sz="3200" dirty="0">
                <a:latin typeface="Calibri" panose="020F0502020204030204" pitchFamily="34" charset="0"/>
                <a:ea typeface="Calibri" panose="020F0502020204030204" pitchFamily="34" charset="0"/>
                <a:cs typeface="Times New Roman" panose="02020603050405020304" pitchFamily="18" charset="0"/>
              </a:rPr>
              <a:t>g</a:t>
            </a:r>
            <a:r>
              <a:rPr lang="en-US" sz="3200" spc="-5" dirty="0">
                <a:latin typeface="Calibri" panose="020F0502020204030204" pitchFamily="34" charset="0"/>
                <a:ea typeface="Calibri" panose="020F0502020204030204" pitchFamily="34" charset="0"/>
                <a:cs typeface="Times New Roman" panose="02020603050405020304" pitchFamily="18" charset="0"/>
              </a:rPr>
              <a:t> </a:t>
            </a:r>
            <a:r>
              <a:rPr lang="en-US" sz="3200" dirty="0">
                <a:latin typeface="Calibri" panose="020F0502020204030204" pitchFamily="34" charset="0"/>
                <a:ea typeface="Calibri" panose="020F0502020204030204" pitchFamily="34" charset="0"/>
                <a:cs typeface="Times New Roman" panose="02020603050405020304" pitchFamily="18" charset="0"/>
              </a:rPr>
              <a:t>a fr</a:t>
            </a:r>
            <a:r>
              <a:rPr lang="en-US" sz="3200" spc="-15" dirty="0">
                <a:latin typeface="Calibri" panose="020F0502020204030204" pitchFamily="34" charset="0"/>
                <a:ea typeface="Calibri" panose="020F0502020204030204" pitchFamily="34" charset="0"/>
                <a:cs typeface="Times New Roman" panose="02020603050405020304" pitchFamily="18" charset="0"/>
              </a:rPr>
              <a:t>a</a:t>
            </a:r>
            <a:r>
              <a:rPr lang="en-US" sz="3200" spc="-5" dirty="0">
                <a:latin typeface="Calibri" panose="020F0502020204030204" pitchFamily="34" charset="0"/>
                <a:ea typeface="Calibri" panose="020F0502020204030204" pitchFamily="34" charset="0"/>
                <a:cs typeface="Times New Roman" panose="02020603050405020304" pitchFamily="18" charset="0"/>
              </a:rPr>
              <a:t>u</a:t>
            </a:r>
            <a:r>
              <a:rPr lang="en-US" sz="3200" dirty="0">
                <a:latin typeface="Calibri" panose="020F0502020204030204" pitchFamily="34" charset="0"/>
                <a:ea typeface="Calibri" panose="020F0502020204030204" pitchFamily="34" charset="0"/>
                <a:cs typeface="Times New Roman" panose="02020603050405020304" pitchFamily="18" charset="0"/>
              </a:rPr>
              <a:t>d</a:t>
            </a:r>
            <a:r>
              <a:rPr lang="en-US" sz="3200" spc="-5" dirty="0">
                <a:latin typeface="Calibri" panose="020F0502020204030204" pitchFamily="34" charset="0"/>
                <a:ea typeface="Calibri" panose="020F0502020204030204" pitchFamily="34" charset="0"/>
                <a:cs typeface="Times New Roman" panose="02020603050405020304" pitchFamily="18" charset="0"/>
              </a:rPr>
              <a:t> </a:t>
            </a:r>
            <a:r>
              <a:rPr lang="en-US" sz="3200" spc="5" dirty="0">
                <a:latin typeface="Calibri" panose="020F0502020204030204" pitchFamily="34" charset="0"/>
                <a:ea typeface="Calibri" panose="020F0502020204030204" pitchFamily="34" charset="0"/>
                <a:cs typeface="Times New Roman" panose="02020603050405020304" pitchFamily="18" charset="0"/>
              </a:rPr>
              <a:t>v</a:t>
            </a:r>
            <a:r>
              <a:rPr lang="en-US" sz="3200" dirty="0">
                <a:latin typeface="Calibri" panose="020F0502020204030204" pitchFamily="34" charset="0"/>
                <a:ea typeface="Calibri" panose="020F0502020204030204" pitchFamily="34" charset="0"/>
                <a:cs typeface="Times New Roman" panose="02020603050405020304" pitchFamily="18" charset="0"/>
              </a:rPr>
              <a:t>ict</a:t>
            </a:r>
            <a:r>
              <a:rPr lang="en-US" sz="3200" spc="-15" dirty="0">
                <a:latin typeface="Calibri" panose="020F0502020204030204" pitchFamily="34" charset="0"/>
                <a:ea typeface="Calibri" panose="020F0502020204030204" pitchFamily="34" charset="0"/>
                <a:cs typeface="Times New Roman" panose="02020603050405020304" pitchFamily="18" charset="0"/>
              </a:rPr>
              <a:t>i</a:t>
            </a:r>
            <a:r>
              <a:rPr lang="en-US" sz="3200" dirty="0">
                <a:latin typeface="Calibri" panose="020F0502020204030204" pitchFamily="34" charset="0"/>
                <a:ea typeface="Calibri" panose="020F0502020204030204" pitchFamily="34" charset="0"/>
                <a:cs typeface="Times New Roman" panose="02020603050405020304" pitchFamily="18" charset="0"/>
              </a:rPr>
              <a:t>m.</a:t>
            </a:r>
          </a:p>
          <a:p>
            <a:pPr marL="0" indent="0" algn="just">
              <a:buNone/>
            </a:pPr>
            <a:endParaRPr lang="en-US" b="1" spc="20" dirty="0">
              <a:ln w="9525">
                <a:noFill/>
                <a:prstDash val="solid"/>
              </a:ln>
              <a:solidFill>
                <a:srgbClr val="FF9900"/>
              </a:solidFill>
              <a:latin typeface="Calibri" panose="020F0502020204030204" pitchFamily="34" charset="0"/>
              <a:ea typeface="+mj-ea"/>
              <a:cs typeface="Times New Roman" panose="02020603050405020304" pitchFamily="18" charset="0"/>
            </a:endParaRPr>
          </a:p>
          <a:p>
            <a:pPr marL="0" indent="0" algn="jus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endParaRPr lang="en-US" dirty="0"/>
          </a:p>
        </p:txBody>
      </p:sp>
    </p:spTree>
    <p:extLst>
      <p:ext uri="{BB962C8B-B14F-4D97-AF65-F5344CB8AC3E}">
        <p14:creationId xmlns:p14="http://schemas.microsoft.com/office/powerpoint/2010/main" val="3026470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422721" y="447315"/>
            <a:ext cx="11214100" cy="1089529"/>
          </a:xfrm>
        </p:spPr>
        <p:txBody>
          <a:bodyPr/>
          <a:lstStyle/>
          <a:p>
            <a:r>
              <a:rPr lang="en-US" sz="3600" dirty="0"/>
              <a:t>EXAMPLES OF MONEY OBTAINED FROM CRIMINAL ACTIVITIES</a:t>
            </a:r>
          </a:p>
        </p:txBody>
      </p:sp>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a:lstStyle/>
          <a:p>
            <a:fld id="{C263D6C4-4840-40CC-AC84-17E24B3B7BDE}" type="slidenum">
              <a:rPr lang="en-US" smtClean="0"/>
              <a:pPr/>
              <a:t>7</a:t>
            </a:fld>
            <a:endParaRPr lang="en-US" dirty="0"/>
          </a:p>
        </p:txBody>
      </p:sp>
      <p:grpSp>
        <p:nvGrpSpPr>
          <p:cNvPr id="9" name="Group 8"/>
          <p:cNvGrpSpPr/>
          <p:nvPr/>
        </p:nvGrpSpPr>
        <p:grpSpPr>
          <a:xfrm>
            <a:off x="2272986" y="1507285"/>
            <a:ext cx="7557127" cy="4807790"/>
            <a:chOff x="0" y="0"/>
            <a:chExt cx="6610350" cy="4286250"/>
          </a:xfrm>
        </p:grpSpPr>
        <p:sp>
          <p:nvSpPr>
            <p:cNvPr id="10" name="Oval 9"/>
            <p:cNvSpPr/>
            <p:nvPr/>
          </p:nvSpPr>
          <p:spPr>
            <a:xfrm>
              <a:off x="2486025" y="0"/>
              <a:ext cx="16383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GB" sz="1100">
                  <a:effectLst/>
                  <a:ea typeface="Calibri"/>
                  <a:cs typeface="Times New Roman"/>
                </a:rPr>
                <a:t> </a:t>
              </a:r>
            </a:p>
          </p:txBody>
        </p:sp>
        <p:sp>
          <p:nvSpPr>
            <p:cNvPr id="11" name="Oval 10"/>
            <p:cNvSpPr/>
            <p:nvPr/>
          </p:nvSpPr>
          <p:spPr>
            <a:xfrm>
              <a:off x="1781175" y="1314450"/>
              <a:ext cx="3062605" cy="17214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2" name="Text Box 63"/>
            <p:cNvSpPr txBox="1"/>
            <p:nvPr/>
          </p:nvSpPr>
          <p:spPr>
            <a:xfrm>
              <a:off x="2343150" y="1638300"/>
              <a:ext cx="2042160" cy="10445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GB" sz="2800" b="1" dirty="0">
                  <a:solidFill>
                    <a:schemeClr val="bg1"/>
                  </a:solidFill>
                  <a:effectLst/>
                  <a:ea typeface="Calibri"/>
                  <a:cs typeface="Times New Roman"/>
                </a:rPr>
                <a:t>Criminal Activity</a:t>
              </a:r>
              <a:endParaRPr lang="en-GB" sz="1100" dirty="0">
                <a:solidFill>
                  <a:schemeClr val="bg1"/>
                </a:solidFill>
                <a:effectLst/>
                <a:ea typeface="Calibri"/>
                <a:cs typeface="Times New Roman"/>
              </a:endParaRPr>
            </a:p>
            <a:p>
              <a:pPr marL="0" marR="0" algn="ctr">
                <a:lnSpc>
                  <a:spcPct val="115000"/>
                </a:lnSpc>
                <a:spcBef>
                  <a:spcPts val="0"/>
                </a:spcBef>
                <a:spcAft>
                  <a:spcPts val="1000"/>
                </a:spcAft>
              </a:pPr>
              <a:r>
                <a:rPr lang="en-GB" sz="1100" dirty="0">
                  <a:effectLst/>
                  <a:ea typeface="Calibri"/>
                  <a:cs typeface="Times New Roman"/>
                </a:rPr>
                <a:t> </a:t>
              </a:r>
            </a:p>
          </p:txBody>
        </p:sp>
        <p:sp>
          <p:nvSpPr>
            <p:cNvPr id="13" name="Text Box 62"/>
            <p:cNvSpPr txBox="1"/>
            <p:nvPr/>
          </p:nvSpPr>
          <p:spPr>
            <a:xfrm>
              <a:off x="2600325" y="161925"/>
              <a:ext cx="1341120" cy="65435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GB" sz="1600" b="1">
                  <a:solidFill>
                    <a:srgbClr val="FFFFFF"/>
                  </a:solidFill>
                  <a:effectLst/>
                  <a:ea typeface="Calibri"/>
                  <a:cs typeface="Times New Roman"/>
                </a:rPr>
                <a:t>White Collar Crimes</a:t>
              </a:r>
              <a:endParaRPr lang="en-GB" sz="1100">
                <a:effectLst/>
                <a:ea typeface="Calibri"/>
                <a:cs typeface="Times New Roman"/>
              </a:endParaRPr>
            </a:p>
            <a:p>
              <a:pPr marL="0" marR="0" algn="ctr">
                <a:lnSpc>
                  <a:spcPct val="115000"/>
                </a:lnSpc>
                <a:spcBef>
                  <a:spcPts val="0"/>
                </a:spcBef>
                <a:spcAft>
                  <a:spcPts val="1000"/>
                </a:spcAft>
              </a:pPr>
              <a:r>
                <a:rPr lang="en-GB" sz="1100">
                  <a:effectLst/>
                  <a:ea typeface="Calibri"/>
                  <a:cs typeface="Times New Roman"/>
                </a:rPr>
                <a:t> </a:t>
              </a:r>
            </a:p>
          </p:txBody>
        </p:sp>
        <p:sp>
          <p:nvSpPr>
            <p:cNvPr id="14" name="Oval 13"/>
            <p:cNvSpPr/>
            <p:nvPr/>
          </p:nvSpPr>
          <p:spPr>
            <a:xfrm>
              <a:off x="4248150" y="3114675"/>
              <a:ext cx="16383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GB" sz="1600" b="1">
                  <a:effectLst/>
                  <a:ea typeface="Calibri"/>
                  <a:cs typeface="Times New Roman"/>
                </a:rPr>
                <a:t> </a:t>
              </a:r>
              <a:endParaRPr lang="en-GB" sz="1100">
                <a:effectLst/>
                <a:ea typeface="Calibri"/>
                <a:cs typeface="Times New Roman"/>
              </a:endParaRPr>
            </a:p>
          </p:txBody>
        </p:sp>
        <p:sp>
          <p:nvSpPr>
            <p:cNvPr id="15" name="Oval 14"/>
            <p:cNvSpPr/>
            <p:nvPr/>
          </p:nvSpPr>
          <p:spPr>
            <a:xfrm>
              <a:off x="4076700" y="323850"/>
              <a:ext cx="16383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GB" sz="1100">
                  <a:effectLst/>
                  <a:ea typeface="Calibri"/>
                  <a:cs typeface="Times New Roman"/>
                </a:rPr>
                <a:t> </a:t>
              </a:r>
            </a:p>
          </p:txBody>
        </p:sp>
        <p:sp>
          <p:nvSpPr>
            <p:cNvPr id="16" name="Oval 15"/>
            <p:cNvSpPr/>
            <p:nvPr/>
          </p:nvSpPr>
          <p:spPr>
            <a:xfrm>
              <a:off x="4953000" y="1200150"/>
              <a:ext cx="16383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GB" sz="1600" b="1">
                  <a:effectLst/>
                  <a:ea typeface="Calibri"/>
                  <a:cs typeface="Times New Roman"/>
                </a:rPr>
                <a:t>Drug Trafficking</a:t>
              </a:r>
              <a:endParaRPr lang="en-GB" sz="1100">
                <a:effectLst/>
                <a:ea typeface="Calibri"/>
                <a:cs typeface="Times New Roman"/>
              </a:endParaRPr>
            </a:p>
          </p:txBody>
        </p:sp>
        <p:sp>
          <p:nvSpPr>
            <p:cNvPr id="17" name="Oval 16"/>
            <p:cNvSpPr/>
            <p:nvPr/>
          </p:nvSpPr>
          <p:spPr>
            <a:xfrm>
              <a:off x="4972050" y="2200275"/>
              <a:ext cx="16383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GB" sz="1600" b="1">
                  <a:effectLst/>
                  <a:ea typeface="Calibri"/>
                  <a:cs typeface="Times New Roman"/>
                </a:rPr>
                <a:t>Bribery / Corruption</a:t>
              </a:r>
              <a:endParaRPr lang="en-GB" sz="1100">
                <a:effectLst/>
                <a:ea typeface="Calibri"/>
                <a:cs typeface="Times New Roman"/>
              </a:endParaRPr>
            </a:p>
          </p:txBody>
        </p:sp>
        <p:sp>
          <p:nvSpPr>
            <p:cNvPr id="18" name="Oval 17"/>
            <p:cNvSpPr/>
            <p:nvPr/>
          </p:nvSpPr>
          <p:spPr>
            <a:xfrm>
              <a:off x="2543175" y="3371850"/>
              <a:ext cx="16383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9" name="Oval 18"/>
            <p:cNvSpPr/>
            <p:nvPr/>
          </p:nvSpPr>
          <p:spPr>
            <a:xfrm>
              <a:off x="809625" y="304800"/>
              <a:ext cx="16383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0" name="Oval 19"/>
            <p:cNvSpPr/>
            <p:nvPr/>
          </p:nvSpPr>
          <p:spPr>
            <a:xfrm>
              <a:off x="28575" y="1257300"/>
              <a:ext cx="16383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GB" sz="1600" b="1">
                  <a:effectLst/>
                  <a:ea typeface="Calibri"/>
                  <a:cs typeface="Times New Roman"/>
                </a:rPr>
                <a:t>Tax Evasion</a:t>
              </a:r>
              <a:endParaRPr lang="en-GB" sz="1100">
                <a:effectLst/>
                <a:ea typeface="Calibri"/>
                <a:cs typeface="Times New Roman"/>
              </a:endParaRPr>
            </a:p>
          </p:txBody>
        </p:sp>
        <p:sp>
          <p:nvSpPr>
            <p:cNvPr id="21" name="Oval 20"/>
            <p:cNvSpPr/>
            <p:nvPr/>
          </p:nvSpPr>
          <p:spPr>
            <a:xfrm>
              <a:off x="0" y="2276475"/>
              <a:ext cx="16383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GB" sz="1100">
                  <a:effectLst/>
                  <a:ea typeface="Calibri"/>
                  <a:cs typeface="Times New Roman"/>
                </a:rPr>
                <a:t> </a:t>
              </a:r>
            </a:p>
          </p:txBody>
        </p:sp>
        <p:sp>
          <p:nvSpPr>
            <p:cNvPr id="22" name="Oval 21"/>
            <p:cNvSpPr/>
            <p:nvPr/>
          </p:nvSpPr>
          <p:spPr>
            <a:xfrm>
              <a:off x="828675" y="3162300"/>
              <a:ext cx="16383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GB" sz="1600" b="1">
                  <a:effectLst/>
                  <a:ea typeface="Calibri"/>
                  <a:cs typeface="Times New Roman"/>
                </a:rPr>
                <a:t>Extortion</a:t>
              </a:r>
              <a:endParaRPr lang="en-GB" sz="1100">
                <a:effectLst/>
                <a:ea typeface="Calibri"/>
                <a:cs typeface="Times New Roman"/>
              </a:endParaRPr>
            </a:p>
          </p:txBody>
        </p:sp>
        <p:sp>
          <p:nvSpPr>
            <p:cNvPr id="23" name="Down Arrow 22"/>
            <p:cNvSpPr/>
            <p:nvPr/>
          </p:nvSpPr>
          <p:spPr>
            <a:xfrm>
              <a:off x="3076575" y="2876550"/>
              <a:ext cx="419100" cy="521970"/>
            </a:xfrm>
            <a:prstGeom prst="downArrow">
              <a:avLst/>
            </a:prstGeom>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4" name="Down Arrow 23"/>
            <p:cNvSpPr/>
            <p:nvPr/>
          </p:nvSpPr>
          <p:spPr>
            <a:xfrm rot="10800000">
              <a:off x="3105150" y="857250"/>
              <a:ext cx="419100" cy="509905"/>
            </a:xfrm>
            <a:prstGeom prst="downArrow">
              <a:avLst/>
            </a:prstGeom>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5" name="Down Arrow 24"/>
            <p:cNvSpPr/>
            <p:nvPr/>
          </p:nvSpPr>
          <p:spPr>
            <a:xfrm rot="1954307">
              <a:off x="2066925" y="2771775"/>
              <a:ext cx="419100" cy="521970"/>
            </a:xfrm>
            <a:prstGeom prst="downArrow">
              <a:avLst/>
            </a:prstGeom>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6" name="Down Arrow 25"/>
            <p:cNvSpPr/>
            <p:nvPr/>
          </p:nvSpPr>
          <p:spPr>
            <a:xfrm rot="3726098">
              <a:off x="1528763" y="2233612"/>
              <a:ext cx="419100" cy="521970"/>
            </a:xfrm>
            <a:prstGeom prst="downArrow">
              <a:avLst/>
            </a:prstGeom>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7" name="Text Box 48"/>
            <p:cNvSpPr txBox="1"/>
            <p:nvPr/>
          </p:nvSpPr>
          <p:spPr>
            <a:xfrm>
              <a:off x="4248150" y="581025"/>
              <a:ext cx="1341120" cy="45126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GB" sz="1600" b="1" dirty="0">
                  <a:solidFill>
                    <a:schemeClr val="bg1"/>
                  </a:solidFill>
                  <a:effectLst/>
                  <a:ea typeface="Calibri"/>
                  <a:cs typeface="Times New Roman"/>
                </a:rPr>
                <a:t>Kidnapping</a:t>
              </a:r>
              <a:endParaRPr lang="en-GB" sz="1100" dirty="0">
                <a:solidFill>
                  <a:schemeClr val="bg1"/>
                </a:solidFill>
                <a:effectLst/>
                <a:ea typeface="Calibri"/>
                <a:cs typeface="Times New Roman"/>
              </a:endParaRPr>
            </a:p>
            <a:p>
              <a:pPr marL="0" marR="0" algn="ctr">
                <a:lnSpc>
                  <a:spcPct val="115000"/>
                </a:lnSpc>
                <a:spcBef>
                  <a:spcPts val="0"/>
                </a:spcBef>
                <a:spcAft>
                  <a:spcPts val="1000"/>
                </a:spcAft>
              </a:pPr>
              <a:r>
                <a:rPr lang="en-GB" sz="1100" dirty="0">
                  <a:solidFill>
                    <a:schemeClr val="bg1"/>
                  </a:solidFill>
                  <a:effectLst/>
                  <a:ea typeface="Calibri"/>
                  <a:cs typeface="Times New Roman"/>
                </a:rPr>
                <a:t> </a:t>
              </a:r>
            </a:p>
          </p:txBody>
        </p:sp>
        <p:sp>
          <p:nvSpPr>
            <p:cNvPr id="28" name="Text Box 47"/>
            <p:cNvSpPr txBox="1"/>
            <p:nvPr/>
          </p:nvSpPr>
          <p:spPr>
            <a:xfrm>
              <a:off x="4371975" y="3400425"/>
              <a:ext cx="1341120" cy="45126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GB" sz="1600" b="1" dirty="0">
                  <a:solidFill>
                    <a:srgbClr val="FFFFFF"/>
                  </a:solidFill>
                  <a:effectLst/>
                  <a:ea typeface="Calibri"/>
                  <a:cs typeface="Times New Roman"/>
                </a:rPr>
                <a:t>Prostitution</a:t>
              </a:r>
              <a:endParaRPr lang="en-GB" sz="1100" dirty="0">
                <a:effectLst/>
                <a:ea typeface="Calibri"/>
                <a:cs typeface="Times New Roman"/>
              </a:endParaRPr>
            </a:p>
            <a:p>
              <a:pPr marL="0" marR="0" algn="ctr">
                <a:lnSpc>
                  <a:spcPct val="115000"/>
                </a:lnSpc>
                <a:spcBef>
                  <a:spcPts val="0"/>
                </a:spcBef>
                <a:spcAft>
                  <a:spcPts val="1000"/>
                </a:spcAft>
              </a:pPr>
              <a:r>
                <a:rPr lang="en-GB" sz="1100" dirty="0">
                  <a:effectLst/>
                  <a:ea typeface="Calibri"/>
                  <a:cs typeface="Times New Roman"/>
                </a:rPr>
                <a:t> </a:t>
              </a:r>
            </a:p>
          </p:txBody>
        </p:sp>
        <p:sp>
          <p:nvSpPr>
            <p:cNvPr id="29" name="Text Box 46"/>
            <p:cNvSpPr txBox="1"/>
            <p:nvPr/>
          </p:nvSpPr>
          <p:spPr>
            <a:xfrm>
              <a:off x="2733675" y="3495675"/>
              <a:ext cx="1341120" cy="66501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GB" sz="1600" b="1" dirty="0">
                  <a:solidFill>
                    <a:srgbClr val="FFFFFF"/>
                  </a:solidFill>
                  <a:effectLst/>
                  <a:ea typeface="Calibri"/>
                  <a:cs typeface="Times New Roman"/>
                </a:rPr>
                <a:t>Smuggling </a:t>
              </a:r>
              <a:r>
                <a:rPr lang="en-GB" sz="1000" b="1" dirty="0">
                  <a:solidFill>
                    <a:srgbClr val="FFFFFF"/>
                  </a:solidFill>
                  <a:effectLst/>
                  <a:ea typeface="Calibri"/>
                  <a:cs typeface="Times New Roman"/>
                </a:rPr>
                <a:t>(arms, people, goods)</a:t>
              </a:r>
              <a:endParaRPr lang="en-GB" sz="1100" dirty="0">
                <a:effectLst/>
                <a:ea typeface="Calibri"/>
                <a:cs typeface="Times New Roman"/>
              </a:endParaRPr>
            </a:p>
            <a:p>
              <a:pPr marL="0" marR="0" algn="ctr">
                <a:lnSpc>
                  <a:spcPct val="115000"/>
                </a:lnSpc>
                <a:spcBef>
                  <a:spcPts val="0"/>
                </a:spcBef>
                <a:spcAft>
                  <a:spcPts val="1000"/>
                </a:spcAft>
              </a:pPr>
              <a:r>
                <a:rPr lang="en-GB" sz="1600" b="1" dirty="0">
                  <a:solidFill>
                    <a:srgbClr val="FFFFFF"/>
                  </a:solidFill>
                  <a:effectLst/>
                  <a:ea typeface="Calibri"/>
                  <a:cs typeface="Times New Roman"/>
                </a:rPr>
                <a:t> </a:t>
              </a:r>
              <a:endParaRPr lang="en-GB" sz="1100" dirty="0">
                <a:effectLst/>
                <a:ea typeface="Calibri"/>
                <a:cs typeface="Times New Roman"/>
              </a:endParaRPr>
            </a:p>
            <a:p>
              <a:pPr marL="0" marR="0" algn="ctr">
                <a:lnSpc>
                  <a:spcPct val="115000"/>
                </a:lnSpc>
                <a:spcBef>
                  <a:spcPts val="0"/>
                </a:spcBef>
                <a:spcAft>
                  <a:spcPts val="1000"/>
                </a:spcAft>
              </a:pPr>
              <a:r>
                <a:rPr lang="en-GB" sz="1100" dirty="0">
                  <a:effectLst/>
                  <a:ea typeface="Calibri"/>
                  <a:cs typeface="Times New Roman"/>
                </a:rPr>
                <a:t> </a:t>
              </a:r>
            </a:p>
          </p:txBody>
        </p:sp>
        <p:sp>
          <p:nvSpPr>
            <p:cNvPr id="30" name="Text Box 45"/>
            <p:cNvSpPr txBox="1"/>
            <p:nvPr/>
          </p:nvSpPr>
          <p:spPr>
            <a:xfrm>
              <a:off x="190500" y="2333625"/>
              <a:ext cx="1210883" cy="80752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GB" sz="1400" b="1">
                  <a:solidFill>
                    <a:srgbClr val="FFFFFF"/>
                  </a:solidFill>
                  <a:effectLst/>
                  <a:ea typeface="Calibri"/>
                  <a:cs typeface="Times New Roman"/>
                </a:rPr>
                <a:t>Gambling Robbery &amp; Fraud</a:t>
              </a:r>
              <a:endParaRPr lang="en-GB" sz="1100">
                <a:effectLst/>
                <a:ea typeface="Calibri"/>
                <a:cs typeface="Times New Roman"/>
              </a:endParaRPr>
            </a:p>
            <a:p>
              <a:pPr marL="0" marR="0" algn="ctr">
                <a:lnSpc>
                  <a:spcPct val="115000"/>
                </a:lnSpc>
                <a:spcBef>
                  <a:spcPts val="0"/>
                </a:spcBef>
                <a:spcAft>
                  <a:spcPts val="1000"/>
                </a:spcAft>
              </a:pPr>
              <a:r>
                <a:rPr lang="en-GB" sz="1600" b="1">
                  <a:solidFill>
                    <a:srgbClr val="FFFFFF"/>
                  </a:solidFill>
                  <a:effectLst/>
                  <a:ea typeface="Calibri"/>
                  <a:cs typeface="Times New Roman"/>
                </a:rPr>
                <a:t> </a:t>
              </a:r>
              <a:endParaRPr lang="en-GB" sz="1100">
                <a:effectLst/>
                <a:ea typeface="Calibri"/>
                <a:cs typeface="Times New Roman"/>
              </a:endParaRPr>
            </a:p>
            <a:p>
              <a:pPr marL="0" marR="0" algn="ctr">
                <a:lnSpc>
                  <a:spcPct val="115000"/>
                </a:lnSpc>
                <a:spcBef>
                  <a:spcPts val="0"/>
                </a:spcBef>
                <a:spcAft>
                  <a:spcPts val="1000"/>
                </a:spcAft>
              </a:pPr>
              <a:r>
                <a:rPr lang="en-GB" sz="1100">
                  <a:effectLst/>
                  <a:ea typeface="Calibri"/>
                  <a:cs typeface="Times New Roman"/>
                </a:rPr>
                <a:t> </a:t>
              </a:r>
            </a:p>
          </p:txBody>
        </p:sp>
        <p:sp>
          <p:nvSpPr>
            <p:cNvPr id="31" name="Text Box 44"/>
            <p:cNvSpPr txBox="1"/>
            <p:nvPr/>
          </p:nvSpPr>
          <p:spPr>
            <a:xfrm>
              <a:off x="866775" y="428625"/>
              <a:ext cx="1507688" cy="66501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GB" sz="1600" b="1" dirty="0">
                  <a:solidFill>
                    <a:srgbClr val="FFFFFF"/>
                  </a:solidFill>
                  <a:effectLst/>
                  <a:ea typeface="Calibri"/>
                  <a:cs typeface="Times New Roman"/>
                </a:rPr>
                <a:t>Counterfeiting and Forgery</a:t>
              </a:r>
              <a:endParaRPr lang="en-GB" sz="1100" dirty="0">
                <a:effectLst/>
                <a:ea typeface="Calibri"/>
                <a:cs typeface="Times New Roman"/>
              </a:endParaRPr>
            </a:p>
            <a:p>
              <a:pPr marL="0" marR="0" algn="ctr">
                <a:lnSpc>
                  <a:spcPct val="115000"/>
                </a:lnSpc>
                <a:spcBef>
                  <a:spcPts val="0"/>
                </a:spcBef>
                <a:spcAft>
                  <a:spcPts val="1000"/>
                </a:spcAft>
              </a:pPr>
              <a:r>
                <a:rPr lang="en-GB" sz="1600" b="1" dirty="0">
                  <a:solidFill>
                    <a:srgbClr val="FFFFFF"/>
                  </a:solidFill>
                  <a:effectLst/>
                  <a:ea typeface="Calibri"/>
                  <a:cs typeface="Times New Roman"/>
                </a:rPr>
                <a:t> </a:t>
              </a:r>
              <a:endParaRPr lang="en-GB" sz="1100" dirty="0">
                <a:effectLst/>
                <a:ea typeface="Calibri"/>
                <a:cs typeface="Times New Roman"/>
              </a:endParaRPr>
            </a:p>
            <a:p>
              <a:pPr marL="0" marR="0" algn="ctr">
                <a:lnSpc>
                  <a:spcPct val="115000"/>
                </a:lnSpc>
                <a:spcBef>
                  <a:spcPts val="0"/>
                </a:spcBef>
                <a:spcAft>
                  <a:spcPts val="1000"/>
                </a:spcAft>
              </a:pPr>
              <a:r>
                <a:rPr lang="en-GB" sz="1100" dirty="0">
                  <a:effectLst/>
                  <a:ea typeface="Calibri"/>
                  <a:cs typeface="Times New Roman"/>
                </a:rPr>
                <a:t> </a:t>
              </a:r>
            </a:p>
          </p:txBody>
        </p:sp>
        <p:sp>
          <p:nvSpPr>
            <p:cNvPr id="32" name="Down Arrow 31"/>
            <p:cNvSpPr/>
            <p:nvPr/>
          </p:nvSpPr>
          <p:spPr>
            <a:xfrm rot="8831696">
              <a:off x="1986787" y="1073232"/>
              <a:ext cx="419100" cy="509905"/>
            </a:xfrm>
            <a:prstGeom prst="downArrow">
              <a:avLst/>
            </a:prstGeom>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3" name="Down Arrow 32"/>
            <p:cNvSpPr/>
            <p:nvPr/>
          </p:nvSpPr>
          <p:spPr>
            <a:xfrm rot="6762180">
              <a:off x="1509713" y="1566862"/>
              <a:ext cx="419100" cy="509905"/>
            </a:xfrm>
            <a:prstGeom prst="downArrow">
              <a:avLst/>
            </a:prstGeom>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4" name="Down Arrow 33"/>
            <p:cNvSpPr/>
            <p:nvPr/>
          </p:nvSpPr>
          <p:spPr>
            <a:xfrm rot="12954198">
              <a:off x="4076700" y="1038225"/>
              <a:ext cx="419100" cy="509905"/>
            </a:xfrm>
            <a:prstGeom prst="downArrow">
              <a:avLst/>
            </a:prstGeom>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5" name="Down Arrow 34"/>
            <p:cNvSpPr/>
            <p:nvPr/>
          </p:nvSpPr>
          <p:spPr>
            <a:xfrm rot="14499945">
              <a:off x="4705350" y="1600200"/>
              <a:ext cx="419100" cy="509905"/>
            </a:xfrm>
            <a:prstGeom prst="downArrow">
              <a:avLst/>
            </a:prstGeom>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6" name="Down Arrow 35"/>
            <p:cNvSpPr/>
            <p:nvPr/>
          </p:nvSpPr>
          <p:spPr>
            <a:xfrm rot="17116995">
              <a:off x="4686300" y="2286000"/>
              <a:ext cx="419100" cy="509905"/>
            </a:xfrm>
            <a:prstGeom prst="downArrow">
              <a:avLst/>
            </a:prstGeom>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7" name="Down Arrow 36"/>
            <p:cNvSpPr/>
            <p:nvPr/>
          </p:nvSpPr>
          <p:spPr>
            <a:xfrm rot="19068023">
              <a:off x="4200525" y="2771775"/>
              <a:ext cx="419100" cy="509905"/>
            </a:xfrm>
            <a:prstGeom prst="downArrow">
              <a:avLst/>
            </a:prstGeom>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spTree>
    <p:extLst>
      <p:ext uri="{BB962C8B-B14F-4D97-AF65-F5344CB8AC3E}">
        <p14:creationId xmlns:p14="http://schemas.microsoft.com/office/powerpoint/2010/main" val="3982882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EEF8C-3E18-4004-93B0-7B3182D60FCE}"/>
              </a:ext>
            </a:extLst>
          </p:cNvPr>
          <p:cNvSpPr>
            <a:spLocks noGrp="1"/>
          </p:cNvSpPr>
          <p:nvPr>
            <p:ph type="title"/>
          </p:nvPr>
        </p:nvSpPr>
        <p:spPr>
          <a:xfrm>
            <a:off x="30867" y="152400"/>
            <a:ext cx="9144001" cy="1143000"/>
          </a:xfrm>
        </p:spPr>
        <p:txBody>
          <a:bodyPr>
            <a:normAutofit/>
          </a:bodyPr>
          <a:lstStyle/>
          <a:p>
            <a:br>
              <a:rPr lang="en-US" sz="3600" spc="20" dirty="0">
                <a:ln w="9525">
                  <a:noFill/>
                  <a:prstDash val="solid"/>
                </a:ln>
                <a:solidFill>
                  <a:srgbClr val="FF9900"/>
                </a:solidFill>
                <a:latin typeface="Calibri" panose="020F0502020204030204" pitchFamily="34" charset="0"/>
              </a:rPr>
            </a:br>
            <a:endParaRPr lang="en-US" dirty="0"/>
          </a:p>
        </p:txBody>
      </p:sp>
      <p:sp>
        <p:nvSpPr>
          <p:cNvPr id="3" name="Content Placeholder 2">
            <a:extLst>
              <a:ext uri="{FF2B5EF4-FFF2-40B4-BE49-F238E27FC236}">
                <a16:creationId xmlns:a16="http://schemas.microsoft.com/office/drawing/2014/main" id="{9C7D9A96-9C96-4C85-9A39-9A3C8B9B608B}"/>
              </a:ext>
            </a:extLst>
          </p:cNvPr>
          <p:cNvSpPr>
            <a:spLocks noGrp="1"/>
          </p:cNvSpPr>
          <p:nvPr>
            <p:ph idx="1"/>
          </p:nvPr>
        </p:nvSpPr>
        <p:spPr>
          <a:xfrm>
            <a:off x="7245" y="380999"/>
            <a:ext cx="12101027" cy="5829795"/>
          </a:xfrm>
        </p:spPr>
        <p:txBody>
          <a:bodyPr>
            <a:normAutofit lnSpcReduction="10000"/>
          </a:bodyPr>
          <a:lstStyle/>
          <a:p>
            <a:pPr marL="0" indent="0" algn="just">
              <a:lnSpc>
                <a:spcPct val="110000"/>
              </a:lnSpc>
              <a:spcBef>
                <a:spcPts val="0"/>
              </a:spcBef>
              <a:buSzPts val="1300"/>
              <a:buNone/>
              <a:tabLst>
                <a:tab pos="1244600" algn="l"/>
              </a:tabLst>
            </a:pPr>
            <a:r>
              <a:rPr lang="en-US" sz="3200" b="1" spc="-10" dirty="0">
                <a:latin typeface="Calibri" panose="020F0502020204030204" pitchFamily="34" charset="0"/>
                <a:ea typeface="Calibri" panose="020F0502020204030204" pitchFamily="34" charset="0"/>
                <a:cs typeface="Times New Roman" panose="02020603050405020304" pitchFamily="18" charset="0"/>
              </a:rPr>
              <a:t>T</a:t>
            </a:r>
            <a:r>
              <a:rPr lang="en-US" sz="3200" b="1" dirty="0">
                <a:latin typeface="Calibri" panose="020F0502020204030204" pitchFamily="34" charset="0"/>
                <a:ea typeface="Calibri" panose="020F0502020204030204" pitchFamily="34" charset="0"/>
                <a:cs typeface="Times New Roman" panose="02020603050405020304" pitchFamily="18" charset="0"/>
              </a:rPr>
              <a:t>ips</a:t>
            </a:r>
            <a:r>
              <a:rPr lang="en-US" sz="3200" b="1" spc="-50" dirty="0">
                <a:latin typeface="Calibri" panose="020F0502020204030204" pitchFamily="34" charset="0"/>
                <a:ea typeface="Calibri" panose="020F0502020204030204" pitchFamily="34" charset="0"/>
                <a:cs typeface="Times New Roman" panose="02020603050405020304" pitchFamily="18" charset="0"/>
              </a:rPr>
              <a:t> </a:t>
            </a:r>
            <a:r>
              <a:rPr lang="en-US" sz="3200" b="1" spc="5" dirty="0">
                <a:latin typeface="Calibri" panose="020F0502020204030204" pitchFamily="34" charset="0"/>
                <a:ea typeface="Calibri" panose="020F0502020204030204" pitchFamily="34" charset="0"/>
                <a:cs typeface="Times New Roman" panose="02020603050405020304" pitchFamily="18" charset="0"/>
              </a:rPr>
              <a:t>f</a:t>
            </a:r>
            <a:r>
              <a:rPr lang="en-US" sz="3200" b="1" dirty="0">
                <a:latin typeface="Calibri" panose="020F0502020204030204" pitchFamily="34" charset="0"/>
                <a:ea typeface="Calibri" panose="020F0502020204030204" pitchFamily="34" charset="0"/>
                <a:cs typeface="Times New Roman" panose="02020603050405020304" pitchFamily="18" charset="0"/>
              </a:rPr>
              <a:t>or</a:t>
            </a:r>
            <a:r>
              <a:rPr lang="en-US" sz="3200" b="1" spc="-40" dirty="0">
                <a:latin typeface="Calibri" panose="020F0502020204030204" pitchFamily="34" charset="0"/>
                <a:ea typeface="Calibri" panose="020F0502020204030204" pitchFamily="34" charset="0"/>
                <a:cs typeface="Times New Roman" panose="02020603050405020304" pitchFamily="18" charset="0"/>
              </a:rPr>
              <a:t> </a:t>
            </a:r>
            <a:r>
              <a:rPr lang="en-US" sz="3200" b="1" dirty="0">
                <a:latin typeface="Calibri" panose="020F0502020204030204" pitchFamily="34" charset="0"/>
                <a:ea typeface="Calibri" panose="020F0502020204030204" pitchFamily="34" charset="0"/>
                <a:cs typeface="Times New Roman" panose="02020603050405020304" pitchFamily="18" charset="0"/>
              </a:rPr>
              <a:t>cu</a:t>
            </a:r>
            <a:r>
              <a:rPr lang="en-US" sz="3200" b="1" spc="5" dirty="0">
                <a:latin typeface="Calibri" panose="020F0502020204030204" pitchFamily="34" charset="0"/>
                <a:ea typeface="Calibri" panose="020F0502020204030204" pitchFamily="34" charset="0"/>
                <a:cs typeface="Times New Roman" panose="02020603050405020304" pitchFamily="18" charset="0"/>
              </a:rPr>
              <a:t>s</a:t>
            </a:r>
            <a:r>
              <a:rPr lang="en-US" sz="3200" b="1" spc="-5" dirty="0">
                <a:latin typeface="Calibri" panose="020F0502020204030204" pitchFamily="34" charset="0"/>
                <a:ea typeface="Calibri" panose="020F0502020204030204" pitchFamily="34" charset="0"/>
                <a:cs typeface="Times New Roman" panose="02020603050405020304" pitchFamily="18" charset="0"/>
              </a:rPr>
              <a:t>t</a:t>
            </a:r>
            <a:r>
              <a:rPr lang="en-US" sz="3200" b="1" dirty="0">
                <a:latin typeface="Calibri" panose="020F0502020204030204" pitchFamily="34" charset="0"/>
                <a:ea typeface="Calibri" panose="020F0502020204030204" pitchFamily="34" charset="0"/>
                <a:cs typeface="Times New Roman" panose="02020603050405020304" pitchFamily="18" charset="0"/>
              </a:rPr>
              <a:t>o</a:t>
            </a:r>
            <a:r>
              <a:rPr lang="en-US" sz="3200" b="1" spc="10" dirty="0">
                <a:latin typeface="Calibri" panose="020F0502020204030204" pitchFamily="34" charset="0"/>
                <a:ea typeface="Calibri" panose="020F0502020204030204" pitchFamily="34" charset="0"/>
                <a:cs typeface="Times New Roman" panose="02020603050405020304" pitchFamily="18" charset="0"/>
              </a:rPr>
              <a:t>m</a:t>
            </a:r>
            <a:r>
              <a:rPr lang="en-US" sz="3200" b="1" spc="-5" dirty="0">
                <a:latin typeface="Calibri" panose="020F0502020204030204" pitchFamily="34" charset="0"/>
                <a:ea typeface="Calibri" panose="020F0502020204030204" pitchFamily="34" charset="0"/>
                <a:cs typeface="Times New Roman" panose="02020603050405020304" pitchFamily="18" charset="0"/>
              </a:rPr>
              <a:t>e</a:t>
            </a:r>
            <a:r>
              <a:rPr lang="en-US" sz="3200" b="1" spc="5" dirty="0">
                <a:latin typeface="Calibri" panose="020F0502020204030204" pitchFamily="34" charset="0"/>
                <a:ea typeface="Calibri" panose="020F0502020204030204" pitchFamily="34" charset="0"/>
                <a:cs typeface="Times New Roman" panose="02020603050405020304" pitchFamily="18" charset="0"/>
              </a:rPr>
              <a:t>r</a:t>
            </a:r>
            <a:r>
              <a:rPr lang="en-US" sz="3200" b="1" dirty="0">
                <a:latin typeface="Calibri" panose="020F0502020204030204" pitchFamily="34" charset="0"/>
                <a:ea typeface="Calibri" panose="020F0502020204030204" pitchFamily="34" charset="0"/>
                <a:cs typeface="Times New Roman" panose="02020603050405020304" pitchFamily="18" charset="0"/>
              </a:rPr>
              <a:t>s</a:t>
            </a:r>
            <a:r>
              <a:rPr lang="en-US" sz="3200" b="1" spc="-40" dirty="0">
                <a:latin typeface="Calibri" panose="020F0502020204030204" pitchFamily="34" charset="0"/>
                <a:ea typeface="Calibri" panose="020F0502020204030204" pitchFamily="34" charset="0"/>
                <a:cs typeface="Times New Roman" panose="02020603050405020304" pitchFamily="18" charset="0"/>
              </a:rPr>
              <a:t> </a:t>
            </a:r>
            <a:r>
              <a:rPr lang="en-US" sz="3200" b="1" spc="-5" dirty="0">
                <a:latin typeface="Calibri" panose="020F0502020204030204" pitchFamily="34" charset="0"/>
                <a:ea typeface="Calibri" panose="020F0502020204030204" pitchFamily="34" charset="0"/>
                <a:cs typeface="Times New Roman" panose="02020603050405020304" pitchFamily="18" charset="0"/>
              </a:rPr>
              <a:t>t</a:t>
            </a:r>
            <a:r>
              <a:rPr lang="en-US" sz="3200" b="1" dirty="0">
                <a:latin typeface="Calibri" panose="020F0502020204030204" pitchFamily="34" charset="0"/>
                <a:ea typeface="Calibri" panose="020F0502020204030204" pitchFamily="34" charset="0"/>
                <a:cs typeface="Times New Roman" panose="02020603050405020304" pitchFamily="18" charset="0"/>
              </a:rPr>
              <a:t>o</a:t>
            </a:r>
            <a:r>
              <a:rPr lang="en-US" sz="3200" b="1" spc="-35" dirty="0">
                <a:latin typeface="Calibri" panose="020F0502020204030204" pitchFamily="34" charset="0"/>
                <a:ea typeface="Calibri" panose="020F0502020204030204" pitchFamily="34" charset="0"/>
                <a:cs typeface="Times New Roman" panose="02020603050405020304" pitchFamily="18" charset="0"/>
              </a:rPr>
              <a:t> </a:t>
            </a:r>
            <a:r>
              <a:rPr lang="en-US" sz="3200" b="1" spc="5" dirty="0">
                <a:latin typeface="Calibri" panose="020F0502020204030204" pitchFamily="34" charset="0"/>
                <a:ea typeface="Calibri" panose="020F0502020204030204" pitchFamily="34" charset="0"/>
                <a:cs typeface="Times New Roman" panose="02020603050405020304" pitchFamily="18" charset="0"/>
              </a:rPr>
              <a:t>s</a:t>
            </a:r>
            <a:r>
              <a:rPr lang="en-US" sz="3200" b="1" spc="-5" dirty="0">
                <a:latin typeface="Calibri" panose="020F0502020204030204" pitchFamily="34" charset="0"/>
                <a:ea typeface="Calibri" panose="020F0502020204030204" pitchFamily="34" charset="0"/>
                <a:cs typeface="Times New Roman" panose="02020603050405020304" pitchFamily="18" charset="0"/>
              </a:rPr>
              <a:t>t</a:t>
            </a:r>
            <a:r>
              <a:rPr lang="en-US" sz="3200" b="1" dirty="0">
                <a:latin typeface="Calibri" panose="020F0502020204030204" pitchFamily="34" charset="0"/>
                <a:ea typeface="Calibri" panose="020F0502020204030204" pitchFamily="34" charset="0"/>
                <a:cs typeface="Times New Roman" panose="02020603050405020304" pitchFamily="18" charset="0"/>
              </a:rPr>
              <a:t>op</a:t>
            </a:r>
            <a:r>
              <a:rPr lang="en-US" sz="3200" b="1" spc="-35" dirty="0">
                <a:latin typeface="Calibri" panose="020F0502020204030204" pitchFamily="34" charset="0"/>
                <a:ea typeface="Calibri" panose="020F0502020204030204" pitchFamily="34" charset="0"/>
                <a:cs typeface="Times New Roman" panose="02020603050405020304" pitchFamily="18" charset="0"/>
              </a:rPr>
              <a:t> </a:t>
            </a:r>
            <a:r>
              <a:rPr lang="en-US" sz="3200" b="1" dirty="0">
                <a:latin typeface="Calibri" panose="020F0502020204030204" pitchFamily="34" charset="0"/>
                <a:ea typeface="Calibri" panose="020F0502020204030204" pitchFamily="34" charset="0"/>
                <a:cs typeface="Times New Roman" panose="02020603050405020304" pitchFamily="18" charset="0"/>
              </a:rPr>
              <a:t>fr</a:t>
            </a:r>
            <a:r>
              <a:rPr lang="en-US" sz="3200" b="1" spc="-5" dirty="0">
                <a:latin typeface="Calibri" panose="020F0502020204030204" pitchFamily="34" charset="0"/>
                <a:ea typeface="Calibri" panose="020F0502020204030204" pitchFamily="34" charset="0"/>
                <a:cs typeface="Times New Roman" panose="02020603050405020304" pitchFamily="18" charset="0"/>
              </a:rPr>
              <a:t>a</a:t>
            </a:r>
            <a:r>
              <a:rPr lang="en-US" sz="3200" b="1" dirty="0">
                <a:latin typeface="Calibri" panose="020F0502020204030204" pitchFamily="34" charset="0"/>
                <a:ea typeface="Calibri" panose="020F0502020204030204" pitchFamily="34" charset="0"/>
                <a:cs typeface="Times New Roman" panose="02020603050405020304" pitchFamily="18" charset="0"/>
              </a:rPr>
              <a:t>ud</a:t>
            </a:r>
            <a:r>
              <a:rPr lang="en-US" sz="3200" b="1" spc="10" dirty="0">
                <a:latin typeface="Calibri" panose="020F0502020204030204" pitchFamily="34" charset="0"/>
                <a:ea typeface="Calibri" panose="020F0502020204030204" pitchFamily="34" charset="0"/>
                <a:cs typeface="Times New Roman" panose="02020603050405020304" pitchFamily="18" charset="0"/>
              </a:rPr>
              <a:t>s</a:t>
            </a:r>
            <a:r>
              <a:rPr lang="en-US" sz="3200" b="1" spc="-5" dirty="0">
                <a:latin typeface="Calibri" panose="020F0502020204030204" pitchFamily="34" charset="0"/>
                <a:ea typeface="Calibri" panose="020F0502020204030204" pitchFamily="34" charset="0"/>
                <a:cs typeface="Times New Roman" panose="02020603050405020304" pitchFamily="18" charset="0"/>
              </a:rPr>
              <a:t>t</a:t>
            </a:r>
            <a:r>
              <a:rPr lang="en-US" sz="3200" b="1" spc="5" dirty="0">
                <a:latin typeface="Calibri" panose="020F0502020204030204" pitchFamily="34" charset="0"/>
                <a:ea typeface="Calibri" panose="020F0502020204030204" pitchFamily="34" charset="0"/>
                <a:cs typeface="Times New Roman" panose="02020603050405020304" pitchFamily="18" charset="0"/>
              </a:rPr>
              <a:t>e</a:t>
            </a:r>
            <a:r>
              <a:rPr lang="en-US" sz="3200" b="1" spc="-5" dirty="0">
                <a:latin typeface="Calibri" panose="020F0502020204030204" pitchFamily="34" charset="0"/>
                <a:ea typeface="Calibri" panose="020F0502020204030204" pitchFamily="34" charset="0"/>
                <a:cs typeface="Times New Roman" panose="02020603050405020304" pitchFamily="18" charset="0"/>
              </a:rPr>
              <a:t>r</a:t>
            </a:r>
            <a:r>
              <a:rPr lang="en-US" sz="3200" b="1" dirty="0">
                <a:latin typeface="Calibri" panose="020F0502020204030204" pitchFamily="34" charset="0"/>
                <a:ea typeface="Calibri" panose="020F0502020204030204" pitchFamily="34" charset="0"/>
                <a:cs typeface="Times New Roman" panose="02020603050405020304" pitchFamily="18" charset="0"/>
              </a:rPr>
              <a:t>s:</a:t>
            </a:r>
          </a:p>
          <a:p>
            <a:pPr marL="914400" lvl="1" indent="-457200" algn="just">
              <a:lnSpc>
                <a:spcPct val="110000"/>
              </a:lnSpc>
              <a:spcBef>
                <a:spcPts val="295"/>
              </a:spcBef>
              <a:buSzPts val="1100"/>
              <a:buFont typeface="Wingdings" panose="05000000000000000000" pitchFamily="2" charset="2"/>
              <a:buChar char="q"/>
              <a:tabLst>
                <a:tab pos="1154430" algn="l"/>
              </a:tabLst>
            </a:pPr>
            <a:r>
              <a:rPr lang="en-US" sz="2800" spc="-5" dirty="0">
                <a:latin typeface="Calibri" panose="020F0502020204030204" pitchFamily="34" charset="0"/>
                <a:ea typeface="Wingdings" panose="05000000000000000000" pitchFamily="2" charset="2"/>
                <a:cs typeface="Times New Roman" panose="02020603050405020304" pitchFamily="18" charset="0"/>
              </a:rPr>
              <a:t>N</a:t>
            </a:r>
            <a:r>
              <a:rPr lang="en-US" sz="2800" dirty="0">
                <a:latin typeface="Calibri" panose="020F0502020204030204" pitchFamily="34" charset="0"/>
                <a:ea typeface="Wingdings" panose="05000000000000000000" pitchFamily="2" charset="2"/>
                <a:cs typeface="Times New Roman" panose="02020603050405020304" pitchFamily="18" charset="0"/>
              </a:rPr>
              <a:t>e</a:t>
            </a:r>
            <a:r>
              <a:rPr lang="en-US" sz="2800" spc="5" dirty="0">
                <a:latin typeface="Calibri" panose="020F0502020204030204" pitchFamily="34" charset="0"/>
                <a:ea typeface="Wingdings" panose="05000000000000000000" pitchFamily="2" charset="2"/>
                <a:cs typeface="Times New Roman" panose="02020603050405020304" pitchFamily="18" charset="0"/>
              </a:rPr>
              <a:t>v</a:t>
            </a:r>
            <a:r>
              <a:rPr lang="en-US" sz="2800" dirty="0">
                <a:latin typeface="Calibri" panose="020F0502020204030204" pitchFamily="34" charset="0"/>
                <a:ea typeface="Wingdings" panose="05000000000000000000" pitchFamily="2" charset="2"/>
                <a:cs typeface="Times New Roman" panose="02020603050405020304" pitchFamily="18" charset="0"/>
              </a:rPr>
              <a:t>er</a:t>
            </a:r>
            <a:r>
              <a:rPr lang="en-US" sz="2800" spc="-10"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se</a:t>
            </a:r>
            <a:r>
              <a:rPr lang="en-US" sz="2800" spc="-5" dirty="0">
                <a:latin typeface="Calibri" panose="020F0502020204030204" pitchFamily="34" charset="0"/>
                <a:ea typeface="Wingdings" panose="05000000000000000000" pitchFamily="2" charset="2"/>
                <a:cs typeface="Times New Roman" panose="02020603050405020304" pitchFamily="18" charset="0"/>
              </a:rPr>
              <a:t>n</a:t>
            </a:r>
            <a:r>
              <a:rPr lang="en-US" sz="2800" dirty="0">
                <a:latin typeface="Calibri" panose="020F0502020204030204" pitchFamily="34" charset="0"/>
                <a:ea typeface="Wingdings" panose="05000000000000000000" pitchFamily="2" charset="2"/>
                <a:cs typeface="Times New Roman" panose="02020603050405020304" pitchFamily="18" charset="0"/>
              </a:rPr>
              <a:t>d</a:t>
            </a:r>
            <a:r>
              <a:rPr lang="en-US" sz="2800" spc="-15"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m</a:t>
            </a:r>
            <a:r>
              <a:rPr lang="en-US" sz="2800" spc="5" dirty="0">
                <a:latin typeface="Calibri" panose="020F0502020204030204" pitchFamily="34" charset="0"/>
                <a:ea typeface="Wingdings" panose="05000000000000000000" pitchFamily="2" charset="2"/>
                <a:cs typeface="Times New Roman" panose="02020603050405020304" pitchFamily="18" charset="0"/>
              </a:rPr>
              <a:t>o</a:t>
            </a:r>
            <a:r>
              <a:rPr lang="en-US" sz="2800" spc="-20" dirty="0">
                <a:latin typeface="Calibri" panose="020F0502020204030204" pitchFamily="34" charset="0"/>
                <a:ea typeface="Wingdings" panose="05000000000000000000" pitchFamily="2" charset="2"/>
                <a:cs typeface="Times New Roman" panose="02020603050405020304" pitchFamily="18" charset="0"/>
              </a:rPr>
              <a:t>n</a:t>
            </a:r>
            <a:r>
              <a:rPr lang="en-US" sz="2800" dirty="0">
                <a:latin typeface="Calibri" panose="020F0502020204030204" pitchFamily="34" charset="0"/>
                <a:ea typeface="Wingdings" panose="05000000000000000000" pitchFamily="2" charset="2"/>
                <a:cs typeface="Times New Roman" panose="02020603050405020304" pitchFamily="18" charset="0"/>
              </a:rPr>
              <a:t>ey</a:t>
            </a:r>
            <a:r>
              <a:rPr lang="en-US" sz="2800" spc="-5"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to</a:t>
            </a:r>
            <a:r>
              <a:rPr lang="en-US" sz="2800" spc="-5"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so</a:t>
            </a:r>
            <a:r>
              <a:rPr lang="en-US" sz="2800" spc="-5" dirty="0">
                <a:latin typeface="Calibri" panose="020F0502020204030204" pitchFamily="34" charset="0"/>
                <a:ea typeface="Wingdings" panose="05000000000000000000" pitchFamily="2" charset="2"/>
                <a:cs typeface="Times New Roman" panose="02020603050405020304" pitchFamily="18" charset="0"/>
              </a:rPr>
              <a:t>m</a:t>
            </a:r>
            <a:r>
              <a:rPr lang="en-US" sz="2800" spc="-10" dirty="0">
                <a:latin typeface="Calibri" panose="020F0502020204030204" pitchFamily="34" charset="0"/>
                <a:ea typeface="Wingdings" panose="05000000000000000000" pitchFamily="2" charset="2"/>
                <a:cs typeface="Times New Roman" panose="02020603050405020304" pitchFamily="18" charset="0"/>
              </a:rPr>
              <a:t>e</a:t>
            </a:r>
            <a:r>
              <a:rPr lang="en-US" sz="2800" spc="5" dirty="0">
                <a:latin typeface="Calibri" panose="020F0502020204030204" pitchFamily="34" charset="0"/>
                <a:ea typeface="Wingdings" panose="05000000000000000000" pitchFamily="2" charset="2"/>
                <a:cs typeface="Times New Roman" panose="02020603050405020304" pitchFamily="18" charset="0"/>
              </a:rPr>
              <a:t>o</a:t>
            </a:r>
            <a:r>
              <a:rPr lang="en-US" sz="2800" spc="-5" dirty="0">
                <a:latin typeface="Calibri" panose="020F0502020204030204" pitchFamily="34" charset="0"/>
                <a:ea typeface="Wingdings" panose="05000000000000000000" pitchFamily="2" charset="2"/>
                <a:cs typeface="Times New Roman" panose="02020603050405020304" pitchFamily="18" charset="0"/>
              </a:rPr>
              <a:t>n</a:t>
            </a:r>
            <a:r>
              <a:rPr lang="en-US" sz="2800" dirty="0">
                <a:latin typeface="Calibri" panose="020F0502020204030204" pitchFamily="34" charset="0"/>
                <a:ea typeface="Wingdings" panose="05000000000000000000" pitchFamily="2" charset="2"/>
                <a:cs typeface="Times New Roman" panose="02020603050405020304" pitchFamily="18" charset="0"/>
              </a:rPr>
              <a:t>e</a:t>
            </a:r>
            <a:r>
              <a:rPr lang="en-US" sz="2800" spc="-10"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y</a:t>
            </a:r>
            <a:r>
              <a:rPr lang="en-US" sz="2800" spc="5" dirty="0">
                <a:latin typeface="Calibri" panose="020F0502020204030204" pitchFamily="34" charset="0"/>
                <a:ea typeface="Wingdings" panose="05000000000000000000" pitchFamily="2" charset="2"/>
                <a:cs typeface="Times New Roman" panose="02020603050405020304" pitchFamily="18" charset="0"/>
              </a:rPr>
              <a:t>o</a:t>
            </a:r>
            <a:r>
              <a:rPr lang="en-US" sz="2800" dirty="0">
                <a:latin typeface="Calibri" panose="020F0502020204030204" pitchFamily="34" charset="0"/>
                <a:ea typeface="Wingdings" panose="05000000000000000000" pitchFamily="2" charset="2"/>
                <a:cs typeface="Times New Roman" panose="02020603050405020304" pitchFamily="18" charset="0"/>
              </a:rPr>
              <a:t>u</a:t>
            </a:r>
            <a:r>
              <a:rPr lang="en-US" sz="2800" spc="-5" dirty="0">
                <a:latin typeface="Calibri" panose="020F0502020204030204" pitchFamily="34" charset="0"/>
                <a:ea typeface="Wingdings" panose="05000000000000000000" pitchFamily="2" charset="2"/>
                <a:cs typeface="Times New Roman" panose="02020603050405020304" pitchFamily="18" charset="0"/>
              </a:rPr>
              <a:t> </a:t>
            </a:r>
            <a:r>
              <a:rPr lang="en-US" sz="2800" spc="-15" dirty="0">
                <a:latin typeface="Calibri" panose="020F0502020204030204" pitchFamily="34" charset="0"/>
                <a:ea typeface="Wingdings" panose="05000000000000000000" pitchFamily="2" charset="2"/>
                <a:cs typeface="Times New Roman" panose="02020603050405020304" pitchFamily="18" charset="0"/>
              </a:rPr>
              <a:t>d</a:t>
            </a:r>
            <a:r>
              <a:rPr lang="en-US" sz="2800" dirty="0">
                <a:latin typeface="Calibri" panose="020F0502020204030204" pitchFamily="34" charset="0"/>
                <a:ea typeface="Wingdings" panose="05000000000000000000" pitchFamily="2" charset="2"/>
                <a:cs typeface="Times New Roman" panose="02020603050405020304" pitchFamily="18" charset="0"/>
              </a:rPr>
              <a:t>o</a:t>
            </a:r>
            <a:r>
              <a:rPr lang="en-US" sz="2800" spc="5" dirty="0">
                <a:latin typeface="Calibri" panose="020F0502020204030204" pitchFamily="34" charset="0"/>
                <a:ea typeface="Wingdings" panose="05000000000000000000" pitchFamily="2" charset="2"/>
                <a:cs typeface="Times New Roman" panose="02020603050405020304" pitchFamily="18" charset="0"/>
              </a:rPr>
              <a:t> </a:t>
            </a:r>
            <a:r>
              <a:rPr lang="en-US" sz="2800" spc="-15" dirty="0">
                <a:latin typeface="Calibri" panose="020F0502020204030204" pitchFamily="34" charset="0"/>
                <a:ea typeface="Wingdings" panose="05000000000000000000" pitchFamily="2" charset="2"/>
                <a:cs typeface="Times New Roman" panose="02020603050405020304" pitchFamily="18" charset="0"/>
              </a:rPr>
              <a:t>n</a:t>
            </a:r>
            <a:r>
              <a:rPr lang="en-US" sz="2800" spc="5" dirty="0">
                <a:latin typeface="Calibri" panose="020F0502020204030204" pitchFamily="34" charset="0"/>
                <a:ea typeface="Wingdings" panose="05000000000000000000" pitchFamily="2" charset="2"/>
                <a:cs typeface="Times New Roman" panose="02020603050405020304" pitchFamily="18" charset="0"/>
              </a:rPr>
              <a:t>o</a:t>
            </a:r>
            <a:r>
              <a:rPr lang="en-US" sz="2800" dirty="0">
                <a:latin typeface="Calibri" panose="020F0502020204030204" pitchFamily="34" charset="0"/>
                <a:ea typeface="Wingdings" panose="05000000000000000000" pitchFamily="2" charset="2"/>
                <a:cs typeface="Times New Roman" panose="02020603050405020304" pitchFamily="18" charset="0"/>
              </a:rPr>
              <a:t>t </a:t>
            </a:r>
            <a:r>
              <a:rPr lang="en-US" sz="2800" spc="-5" dirty="0">
                <a:latin typeface="Calibri" panose="020F0502020204030204" pitchFamily="34" charset="0"/>
                <a:ea typeface="Wingdings" panose="05000000000000000000" pitchFamily="2" charset="2"/>
                <a:cs typeface="Times New Roman" panose="02020603050405020304" pitchFamily="18" charset="0"/>
              </a:rPr>
              <a:t>p</a:t>
            </a:r>
            <a:r>
              <a:rPr lang="en-US" sz="2800" spc="-10" dirty="0">
                <a:latin typeface="Calibri" panose="020F0502020204030204" pitchFamily="34" charset="0"/>
                <a:ea typeface="Wingdings" panose="05000000000000000000" pitchFamily="2" charset="2"/>
                <a:cs typeface="Times New Roman" panose="02020603050405020304" pitchFamily="18" charset="0"/>
              </a:rPr>
              <a:t>e</a:t>
            </a:r>
            <a:r>
              <a:rPr lang="en-US" sz="2800" dirty="0">
                <a:latin typeface="Calibri" panose="020F0502020204030204" pitchFamily="34" charset="0"/>
                <a:ea typeface="Wingdings" panose="05000000000000000000" pitchFamily="2" charset="2"/>
                <a:cs typeface="Times New Roman" panose="02020603050405020304" pitchFamily="18" charset="0"/>
              </a:rPr>
              <a:t>rso</a:t>
            </a:r>
            <a:r>
              <a:rPr lang="en-US" sz="2800" spc="-5" dirty="0">
                <a:latin typeface="Calibri" panose="020F0502020204030204" pitchFamily="34" charset="0"/>
                <a:ea typeface="Wingdings" panose="05000000000000000000" pitchFamily="2" charset="2"/>
                <a:cs typeface="Times New Roman" panose="02020603050405020304" pitchFamily="18" charset="0"/>
              </a:rPr>
              <a:t>n</a:t>
            </a:r>
            <a:r>
              <a:rPr lang="en-US" sz="2800" dirty="0">
                <a:latin typeface="Calibri" panose="020F0502020204030204" pitchFamily="34" charset="0"/>
                <a:ea typeface="Wingdings" panose="05000000000000000000" pitchFamily="2" charset="2"/>
                <a:cs typeface="Times New Roman" panose="02020603050405020304" pitchFamily="18" charset="0"/>
              </a:rPr>
              <a:t>al</a:t>
            </a:r>
            <a:r>
              <a:rPr lang="en-US" sz="2800" spc="-20" dirty="0">
                <a:latin typeface="Calibri" panose="020F0502020204030204" pitchFamily="34" charset="0"/>
                <a:ea typeface="Wingdings" panose="05000000000000000000" pitchFamily="2" charset="2"/>
                <a:cs typeface="Times New Roman" panose="02020603050405020304" pitchFamily="18" charset="0"/>
              </a:rPr>
              <a:t>l</a:t>
            </a:r>
            <a:r>
              <a:rPr lang="en-US" sz="2800" dirty="0">
                <a:latin typeface="Calibri" panose="020F0502020204030204" pitchFamily="34" charset="0"/>
                <a:ea typeface="Wingdings" panose="05000000000000000000" pitchFamily="2" charset="2"/>
                <a:cs typeface="Times New Roman" panose="02020603050405020304" pitchFamily="18" charset="0"/>
              </a:rPr>
              <a:t>y</a:t>
            </a:r>
            <a:r>
              <a:rPr lang="en-US" sz="2800" spc="-10"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know.</a:t>
            </a:r>
          </a:p>
          <a:p>
            <a:pPr marL="914400" marR="799465" lvl="1" indent="-457200" algn="just">
              <a:lnSpc>
                <a:spcPct val="110000"/>
              </a:lnSpc>
              <a:spcBef>
                <a:spcPts val="95"/>
              </a:spcBef>
              <a:buSzPts val="1100"/>
              <a:buFont typeface="Wingdings" panose="05000000000000000000" pitchFamily="2" charset="2"/>
              <a:buChar char="q"/>
              <a:tabLst>
                <a:tab pos="1154430" algn="l"/>
              </a:tabLst>
            </a:pPr>
            <a:r>
              <a:rPr lang="en-US" sz="2800" spc="-5" dirty="0">
                <a:latin typeface="Calibri" panose="020F0502020204030204" pitchFamily="34" charset="0"/>
                <a:ea typeface="Wingdings" panose="05000000000000000000" pitchFamily="2" charset="2"/>
                <a:cs typeface="Times New Roman" panose="02020603050405020304" pitchFamily="18" charset="0"/>
              </a:rPr>
              <a:t>N</a:t>
            </a:r>
            <a:r>
              <a:rPr lang="en-US" sz="2800" dirty="0">
                <a:latin typeface="Calibri" panose="020F0502020204030204" pitchFamily="34" charset="0"/>
                <a:ea typeface="Wingdings" panose="05000000000000000000" pitchFamily="2" charset="2"/>
                <a:cs typeface="Times New Roman" panose="02020603050405020304" pitchFamily="18" charset="0"/>
              </a:rPr>
              <a:t>e</a:t>
            </a:r>
            <a:r>
              <a:rPr lang="en-US" sz="2800" spc="5" dirty="0">
                <a:latin typeface="Calibri" panose="020F0502020204030204" pitchFamily="34" charset="0"/>
                <a:ea typeface="Wingdings" panose="05000000000000000000" pitchFamily="2" charset="2"/>
                <a:cs typeface="Times New Roman" panose="02020603050405020304" pitchFamily="18" charset="0"/>
              </a:rPr>
              <a:t>v</a:t>
            </a:r>
            <a:r>
              <a:rPr lang="en-US" sz="2800" dirty="0">
                <a:latin typeface="Calibri" panose="020F0502020204030204" pitchFamily="34" charset="0"/>
                <a:ea typeface="Wingdings" panose="05000000000000000000" pitchFamily="2" charset="2"/>
                <a:cs typeface="Times New Roman" panose="02020603050405020304" pitchFamily="18" charset="0"/>
              </a:rPr>
              <a:t>er</a:t>
            </a:r>
            <a:r>
              <a:rPr lang="en-US" sz="2800" spc="60"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send</a:t>
            </a:r>
            <a:r>
              <a:rPr lang="en-US" sz="2800" spc="55" dirty="0">
                <a:latin typeface="Calibri" panose="020F0502020204030204" pitchFamily="34" charset="0"/>
                <a:ea typeface="Wingdings" panose="05000000000000000000" pitchFamily="2" charset="2"/>
                <a:cs typeface="Times New Roman" panose="02020603050405020304" pitchFamily="18" charset="0"/>
              </a:rPr>
              <a:t> </a:t>
            </a:r>
            <a:r>
              <a:rPr lang="en-US" sz="2800" spc="-10" dirty="0">
                <a:latin typeface="Calibri" panose="020F0502020204030204" pitchFamily="34" charset="0"/>
                <a:ea typeface="Wingdings" panose="05000000000000000000" pitchFamily="2" charset="2"/>
                <a:cs typeface="Times New Roman" panose="02020603050405020304" pitchFamily="18" charset="0"/>
              </a:rPr>
              <a:t>m</a:t>
            </a:r>
            <a:r>
              <a:rPr lang="en-US" sz="2800" spc="5" dirty="0">
                <a:latin typeface="Calibri" panose="020F0502020204030204" pitchFamily="34" charset="0"/>
                <a:ea typeface="Wingdings" panose="05000000000000000000" pitchFamily="2" charset="2"/>
                <a:cs typeface="Times New Roman" panose="02020603050405020304" pitchFamily="18" charset="0"/>
              </a:rPr>
              <a:t>o</a:t>
            </a:r>
            <a:r>
              <a:rPr lang="en-US" sz="2800" spc="-5" dirty="0">
                <a:latin typeface="Calibri" panose="020F0502020204030204" pitchFamily="34" charset="0"/>
                <a:ea typeface="Wingdings" panose="05000000000000000000" pitchFamily="2" charset="2"/>
                <a:cs typeface="Times New Roman" panose="02020603050405020304" pitchFamily="18" charset="0"/>
              </a:rPr>
              <a:t>n</a:t>
            </a:r>
            <a:r>
              <a:rPr lang="en-US" sz="2800" dirty="0">
                <a:latin typeface="Calibri" panose="020F0502020204030204" pitchFamily="34" charset="0"/>
                <a:ea typeface="Wingdings" panose="05000000000000000000" pitchFamily="2" charset="2"/>
                <a:cs typeface="Times New Roman" panose="02020603050405020304" pitchFamily="18" charset="0"/>
              </a:rPr>
              <a:t>ey</a:t>
            </a:r>
            <a:r>
              <a:rPr lang="en-US" sz="2800" spc="65"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fi</a:t>
            </a:r>
            <a:r>
              <a:rPr lang="en-US" sz="2800" spc="-5" dirty="0">
                <a:latin typeface="Calibri" panose="020F0502020204030204" pitchFamily="34" charset="0"/>
                <a:ea typeface="Wingdings" panose="05000000000000000000" pitchFamily="2" charset="2"/>
                <a:cs typeface="Times New Roman" panose="02020603050405020304" pitchFamily="18" charset="0"/>
              </a:rPr>
              <a:t>r</a:t>
            </a:r>
            <a:r>
              <a:rPr lang="en-US" sz="2800" dirty="0">
                <a:latin typeface="Calibri" panose="020F0502020204030204" pitchFamily="34" charset="0"/>
                <a:ea typeface="Wingdings" panose="05000000000000000000" pitchFamily="2" charset="2"/>
                <a:cs typeface="Times New Roman" panose="02020603050405020304" pitchFamily="18" charset="0"/>
              </a:rPr>
              <a:t>st</a:t>
            </a:r>
            <a:r>
              <a:rPr lang="en-US" sz="2800" spc="75"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in</a:t>
            </a:r>
            <a:r>
              <a:rPr lang="en-US" sz="2800" spc="45" dirty="0">
                <a:latin typeface="Calibri" panose="020F0502020204030204" pitchFamily="34" charset="0"/>
                <a:ea typeface="Wingdings" panose="05000000000000000000" pitchFamily="2" charset="2"/>
                <a:cs typeface="Times New Roman" panose="02020603050405020304" pitchFamily="18" charset="0"/>
              </a:rPr>
              <a:t> </a:t>
            </a:r>
            <a:r>
              <a:rPr lang="en-US" sz="2800" spc="5" dirty="0">
                <a:latin typeface="Calibri" panose="020F0502020204030204" pitchFamily="34" charset="0"/>
                <a:ea typeface="Wingdings" panose="05000000000000000000" pitchFamily="2" charset="2"/>
                <a:cs typeface="Times New Roman" panose="02020603050405020304" pitchFamily="18" charset="0"/>
              </a:rPr>
              <a:t>o</a:t>
            </a:r>
            <a:r>
              <a:rPr lang="en-US" sz="2800" dirty="0">
                <a:latin typeface="Calibri" panose="020F0502020204030204" pitchFamily="34" charset="0"/>
                <a:ea typeface="Wingdings" panose="05000000000000000000" pitchFamily="2" charset="2"/>
                <a:cs typeface="Times New Roman" panose="02020603050405020304" pitchFamily="18" charset="0"/>
              </a:rPr>
              <a:t>r</a:t>
            </a:r>
            <a:r>
              <a:rPr lang="en-US" sz="2800" spc="-5" dirty="0">
                <a:latin typeface="Calibri" panose="020F0502020204030204" pitchFamily="34" charset="0"/>
                <a:ea typeface="Wingdings" panose="05000000000000000000" pitchFamily="2" charset="2"/>
                <a:cs typeface="Times New Roman" panose="02020603050405020304" pitchFamily="18" charset="0"/>
              </a:rPr>
              <a:t>d</a:t>
            </a:r>
            <a:r>
              <a:rPr lang="en-US" sz="2800" dirty="0">
                <a:latin typeface="Calibri" panose="020F0502020204030204" pitchFamily="34" charset="0"/>
                <a:ea typeface="Wingdings" panose="05000000000000000000" pitchFamily="2" charset="2"/>
                <a:cs typeface="Times New Roman" panose="02020603050405020304" pitchFamily="18" charset="0"/>
              </a:rPr>
              <a:t>er</a:t>
            </a:r>
            <a:r>
              <a:rPr lang="en-US" sz="2800" spc="60"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to</a:t>
            </a:r>
            <a:r>
              <a:rPr lang="en-US" sz="2800" spc="70" dirty="0">
                <a:latin typeface="Calibri" panose="020F0502020204030204" pitchFamily="34" charset="0"/>
                <a:ea typeface="Wingdings" panose="05000000000000000000" pitchFamily="2" charset="2"/>
                <a:cs typeface="Times New Roman" panose="02020603050405020304" pitchFamily="18" charset="0"/>
              </a:rPr>
              <a:t> </a:t>
            </a:r>
            <a:r>
              <a:rPr lang="en-US" sz="2800" spc="-5" dirty="0">
                <a:latin typeface="Calibri" panose="020F0502020204030204" pitchFamily="34" charset="0"/>
                <a:ea typeface="Wingdings" panose="05000000000000000000" pitchFamily="2" charset="2"/>
                <a:cs typeface="Times New Roman" panose="02020603050405020304" pitchFamily="18" charset="0"/>
              </a:rPr>
              <a:t>g</a:t>
            </a:r>
            <a:r>
              <a:rPr lang="en-US" sz="2800" dirty="0">
                <a:latin typeface="Calibri" panose="020F0502020204030204" pitchFamily="34" charset="0"/>
                <a:ea typeface="Wingdings" panose="05000000000000000000" pitchFamily="2" charset="2"/>
                <a:cs typeface="Times New Roman" panose="02020603050405020304" pitchFamily="18" charset="0"/>
              </a:rPr>
              <a:t>et</a:t>
            </a:r>
            <a:r>
              <a:rPr lang="en-US" sz="2800" spc="65"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s</a:t>
            </a:r>
            <a:r>
              <a:rPr lang="en-US" sz="2800" spc="-10" dirty="0">
                <a:latin typeface="Calibri" panose="020F0502020204030204" pitchFamily="34" charset="0"/>
                <a:ea typeface="Wingdings" panose="05000000000000000000" pitchFamily="2" charset="2"/>
                <a:cs typeface="Times New Roman" panose="02020603050405020304" pitchFamily="18" charset="0"/>
              </a:rPr>
              <a:t>o</a:t>
            </a:r>
            <a:r>
              <a:rPr lang="en-US" sz="2800" dirty="0">
                <a:latin typeface="Calibri" panose="020F0502020204030204" pitchFamily="34" charset="0"/>
                <a:ea typeface="Wingdings" panose="05000000000000000000" pitchFamily="2" charset="2"/>
                <a:cs typeface="Times New Roman" panose="02020603050405020304" pitchFamily="18" charset="0"/>
              </a:rPr>
              <a:t>m</a:t>
            </a:r>
            <a:r>
              <a:rPr lang="en-US" sz="2800" spc="-10" dirty="0">
                <a:latin typeface="Calibri" panose="020F0502020204030204" pitchFamily="34" charset="0"/>
                <a:ea typeface="Wingdings" panose="05000000000000000000" pitchFamily="2" charset="2"/>
                <a:cs typeface="Times New Roman" panose="02020603050405020304" pitchFamily="18" charset="0"/>
              </a:rPr>
              <a:t>e</a:t>
            </a:r>
            <a:r>
              <a:rPr lang="en-US" sz="2800" dirty="0">
                <a:latin typeface="Calibri" panose="020F0502020204030204" pitchFamily="34" charset="0"/>
                <a:ea typeface="Wingdings" panose="05000000000000000000" pitchFamily="2" charset="2"/>
                <a:cs typeface="Times New Roman" panose="02020603050405020304" pitchFamily="18" charset="0"/>
              </a:rPr>
              <a:t>th</a:t>
            </a:r>
            <a:r>
              <a:rPr lang="en-US" sz="2800" spc="-5" dirty="0">
                <a:latin typeface="Calibri" panose="020F0502020204030204" pitchFamily="34" charset="0"/>
                <a:ea typeface="Wingdings" panose="05000000000000000000" pitchFamily="2" charset="2"/>
                <a:cs typeface="Times New Roman" panose="02020603050405020304" pitchFamily="18" charset="0"/>
              </a:rPr>
              <a:t>in</a:t>
            </a:r>
            <a:r>
              <a:rPr lang="en-US" sz="2800" dirty="0">
                <a:latin typeface="Calibri" panose="020F0502020204030204" pitchFamily="34" charset="0"/>
                <a:ea typeface="Wingdings" panose="05000000000000000000" pitchFamily="2" charset="2"/>
                <a:cs typeface="Times New Roman" panose="02020603050405020304" pitchFamily="18" charset="0"/>
              </a:rPr>
              <a:t>g</a:t>
            </a:r>
            <a:r>
              <a:rPr lang="en-US" sz="2800" spc="65"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in</a:t>
            </a:r>
            <a:r>
              <a:rPr lang="en-US" sz="2800" spc="55"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return</a:t>
            </a:r>
            <a:r>
              <a:rPr lang="en-US" sz="2800" spc="65"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la</a:t>
            </a:r>
            <a:r>
              <a:rPr lang="en-US" sz="2800" spc="-15" dirty="0">
                <a:latin typeface="Calibri" panose="020F0502020204030204" pitchFamily="34" charset="0"/>
                <a:ea typeface="Wingdings" panose="05000000000000000000" pitchFamily="2" charset="2"/>
                <a:cs typeface="Times New Roman" panose="02020603050405020304" pitchFamily="18" charset="0"/>
              </a:rPr>
              <a:t>t</a:t>
            </a:r>
            <a:r>
              <a:rPr lang="en-US" sz="2800" dirty="0">
                <a:latin typeface="Calibri" panose="020F0502020204030204" pitchFamily="34" charset="0"/>
                <a:ea typeface="Wingdings" panose="05000000000000000000" pitchFamily="2" charset="2"/>
                <a:cs typeface="Times New Roman" panose="02020603050405020304" pitchFamily="18" charset="0"/>
              </a:rPr>
              <a:t>er</a:t>
            </a:r>
            <a:r>
              <a:rPr lang="en-US" sz="2800" spc="60" dirty="0">
                <a:latin typeface="Calibri" panose="020F0502020204030204" pitchFamily="34" charset="0"/>
                <a:ea typeface="Wingdings" panose="05000000000000000000" pitchFamily="2" charset="2"/>
                <a:cs typeface="Times New Roman" panose="02020603050405020304" pitchFamily="18" charset="0"/>
              </a:rPr>
              <a:t> </a:t>
            </a:r>
            <a:r>
              <a:rPr lang="en-US" sz="2800" spc="5" dirty="0">
                <a:latin typeface="Calibri" panose="020F0502020204030204" pitchFamily="34" charset="0"/>
                <a:ea typeface="Wingdings" panose="05000000000000000000" pitchFamily="2" charset="2"/>
                <a:cs typeface="Times New Roman" panose="02020603050405020304" pitchFamily="18" charset="0"/>
              </a:rPr>
              <a:t>o</a:t>
            </a:r>
            <a:r>
              <a:rPr lang="en-US" sz="2800" spc="-5" dirty="0">
                <a:latin typeface="Calibri" panose="020F0502020204030204" pitchFamily="34" charset="0"/>
                <a:ea typeface="Wingdings" panose="05000000000000000000" pitchFamily="2" charset="2"/>
                <a:cs typeface="Times New Roman" panose="02020603050405020304" pitchFamily="18" charset="0"/>
              </a:rPr>
              <a:t>n</a:t>
            </a:r>
            <a:r>
              <a:rPr lang="en-US" sz="2800" dirty="0">
                <a:latin typeface="Calibri" panose="020F0502020204030204" pitchFamily="34" charset="0"/>
                <a:ea typeface="Wingdings" panose="05000000000000000000" pitchFamily="2" charset="2"/>
                <a:cs typeface="Times New Roman" panose="02020603050405020304" pitchFamily="18" charset="0"/>
              </a:rPr>
              <a:t>,</a:t>
            </a:r>
            <a:r>
              <a:rPr lang="en-US" sz="2800" spc="70"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l</a:t>
            </a:r>
            <a:r>
              <a:rPr lang="en-US" sz="2800" spc="-5" dirty="0">
                <a:latin typeface="Calibri" panose="020F0502020204030204" pitchFamily="34" charset="0"/>
                <a:ea typeface="Wingdings" panose="05000000000000000000" pitchFamily="2" charset="2"/>
                <a:cs typeface="Times New Roman" panose="02020603050405020304" pitchFamily="18" charset="0"/>
              </a:rPr>
              <a:t>i</a:t>
            </a:r>
            <a:r>
              <a:rPr lang="en-US" sz="2800" spc="-10" dirty="0">
                <a:latin typeface="Calibri" panose="020F0502020204030204" pitchFamily="34" charset="0"/>
                <a:ea typeface="Wingdings" panose="05000000000000000000" pitchFamily="2" charset="2"/>
                <a:cs typeface="Times New Roman" panose="02020603050405020304" pitchFamily="18" charset="0"/>
              </a:rPr>
              <a:t>k</a:t>
            </a:r>
            <a:r>
              <a:rPr lang="en-US" sz="2800" dirty="0">
                <a:latin typeface="Calibri" panose="020F0502020204030204" pitchFamily="34" charset="0"/>
                <a:ea typeface="Wingdings" panose="05000000000000000000" pitchFamily="2" charset="2"/>
                <a:cs typeface="Times New Roman" panose="02020603050405020304" pitchFamily="18" charset="0"/>
              </a:rPr>
              <a:t>e</a:t>
            </a:r>
            <a:r>
              <a:rPr lang="en-US" sz="2800" spc="75" dirty="0">
                <a:latin typeface="Calibri" panose="020F0502020204030204" pitchFamily="34" charset="0"/>
                <a:ea typeface="Wingdings" panose="05000000000000000000" pitchFamily="2" charset="2"/>
                <a:cs typeface="Times New Roman" panose="02020603050405020304" pitchFamily="18" charset="0"/>
              </a:rPr>
              <a:t> </a:t>
            </a:r>
            <a:r>
              <a:rPr lang="en-US" sz="2800" spc="-15" dirty="0">
                <a:latin typeface="Calibri" panose="020F0502020204030204" pitchFamily="34" charset="0"/>
                <a:ea typeface="Wingdings" panose="05000000000000000000" pitchFamily="2" charset="2"/>
                <a:cs typeface="Times New Roman" panose="02020603050405020304" pitchFamily="18" charset="0"/>
              </a:rPr>
              <a:t>f</a:t>
            </a:r>
            <a:r>
              <a:rPr lang="en-US" sz="2800" spc="5" dirty="0">
                <a:latin typeface="Calibri" panose="020F0502020204030204" pitchFamily="34" charset="0"/>
                <a:ea typeface="Wingdings" panose="05000000000000000000" pitchFamily="2" charset="2"/>
                <a:cs typeface="Times New Roman" panose="02020603050405020304" pitchFamily="18" charset="0"/>
              </a:rPr>
              <a:t>o</a:t>
            </a:r>
            <a:r>
              <a:rPr lang="en-US" sz="2800" dirty="0">
                <a:latin typeface="Calibri" panose="020F0502020204030204" pitchFamily="34" charset="0"/>
                <a:ea typeface="Wingdings" panose="05000000000000000000" pitchFamily="2" charset="2"/>
                <a:cs typeface="Times New Roman" panose="02020603050405020304" pitchFamily="18" charset="0"/>
              </a:rPr>
              <a:t>r</a:t>
            </a:r>
            <a:r>
              <a:rPr lang="en-US" sz="2800" spc="70"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a</a:t>
            </a:r>
            <a:r>
              <a:rPr lang="en-US" sz="2800" spc="70" dirty="0">
                <a:latin typeface="Calibri" panose="020F0502020204030204" pitchFamily="34" charset="0"/>
                <a:ea typeface="Wingdings" panose="05000000000000000000" pitchFamily="2" charset="2"/>
                <a:cs typeface="Times New Roman" panose="02020603050405020304" pitchFamily="18" charset="0"/>
              </a:rPr>
              <a:t> </a:t>
            </a:r>
            <a:r>
              <a:rPr lang="en-US" sz="2800" spc="-15" dirty="0">
                <a:latin typeface="Calibri" panose="020F0502020204030204" pitchFamily="34" charset="0"/>
                <a:ea typeface="Wingdings" panose="05000000000000000000" pitchFamily="2" charset="2"/>
                <a:cs typeface="Times New Roman" panose="02020603050405020304" pitchFamily="18" charset="0"/>
              </a:rPr>
              <a:t>l</a:t>
            </a:r>
            <a:r>
              <a:rPr lang="en-US" sz="2800" spc="5" dirty="0">
                <a:latin typeface="Calibri" panose="020F0502020204030204" pitchFamily="34" charset="0"/>
                <a:ea typeface="Wingdings" panose="05000000000000000000" pitchFamily="2" charset="2"/>
                <a:cs typeface="Times New Roman" panose="02020603050405020304" pitchFamily="18" charset="0"/>
              </a:rPr>
              <a:t>o</a:t>
            </a:r>
            <a:r>
              <a:rPr lang="en-US" sz="2800" dirty="0">
                <a:latin typeface="Calibri" panose="020F0502020204030204" pitchFamily="34" charset="0"/>
                <a:ea typeface="Wingdings" panose="05000000000000000000" pitchFamily="2" charset="2"/>
                <a:cs typeface="Times New Roman" panose="02020603050405020304" pitchFamily="18" charset="0"/>
              </a:rPr>
              <a:t>t</a:t>
            </a:r>
            <a:r>
              <a:rPr lang="en-US" sz="2800" spc="-10" dirty="0">
                <a:latin typeface="Calibri" panose="020F0502020204030204" pitchFamily="34" charset="0"/>
                <a:ea typeface="Wingdings" panose="05000000000000000000" pitchFamily="2" charset="2"/>
                <a:cs typeface="Times New Roman" panose="02020603050405020304" pitchFamily="18" charset="0"/>
              </a:rPr>
              <a:t>t</a:t>
            </a:r>
            <a:r>
              <a:rPr lang="en-US" sz="2800" dirty="0">
                <a:latin typeface="Calibri" panose="020F0502020204030204" pitchFamily="34" charset="0"/>
                <a:ea typeface="Wingdings" panose="05000000000000000000" pitchFamily="2" charset="2"/>
                <a:cs typeface="Times New Roman" panose="02020603050405020304" pitchFamily="18" charset="0"/>
              </a:rPr>
              <a:t>ery,</a:t>
            </a:r>
            <a:r>
              <a:rPr lang="en-US" sz="2800" spc="60"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a</a:t>
            </a:r>
            <a:r>
              <a:rPr lang="en-US" sz="2800" spc="70" dirty="0">
                <a:latin typeface="Calibri" panose="020F0502020204030204" pitchFamily="34" charset="0"/>
                <a:ea typeface="Wingdings" panose="05000000000000000000" pitchFamily="2" charset="2"/>
                <a:cs typeface="Times New Roman" panose="02020603050405020304" pitchFamily="18" charset="0"/>
              </a:rPr>
              <a:t> </a:t>
            </a:r>
            <a:r>
              <a:rPr lang="en-US" sz="2800" spc="-15" dirty="0">
                <a:latin typeface="Calibri" panose="020F0502020204030204" pitchFamily="34" charset="0"/>
                <a:ea typeface="Wingdings" panose="05000000000000000000" pitchFamily="2" charset="2"/>
                <a:cs typeface="Times New Roman" panose="02020603050405020304" pitchFamily="18" charset="0"/>
              </a:rPr>
              <a:t>j</a:t>
            </a:r>
            <a:r>
              <a:rPr lang="en-US" sz="2800" spc="5" dirty="0">
                <a:latin typeface="Calibri" panose="020F0502020204030204" pitchFamily="34" charset="0"/>
                <a:ea typeface="Wingdings" panose="05000000000000000000" pitchFamily="2" charset="2"/>
                <a:cs typeface="Times New Roman" panose="02020603050405020304" pitchFamily="18" charset="0"/>
              </a:rPr>
              <a:t>o</a:t>
            </a:r>
            <a:r>
              <a:rPr lang="en-US" sz="2800" spc="-5" dirty="0">
                <a:latin typeface="Calibri" panose="020F0502020204030204" pitchFamily="34" charset="0"/>
                <a:ea typeface="Wingdings" panose="05000000000000000000" pitchFamily="2" charset="2"/>
                <a:cs typeface="Times New Roman" panose="02020603050405020304" pitchFamily="18" charset="0"/>
              </a:rPr>
              <a:t>b</a:t>
            </a:r>
            <a:r>
              <a:rPr lang="en-US" sz="2800" dirty="0">
                <a:latin typeface="Calibri" panose="020F0502020204030204" pitchFamily="34" charset="0"/>
                <a:ea typeface="Wingdings" panose="05000000000000000000" pitchFamily="2" charset="2"/>
                <a:cs typeface="Times New Roman" panose="02020603050405020304" pitchFamily="18" charset="0"/>
              </a:rPr>
              <a:t>,</a:t>
            </a:r>
            <a:r>
              <a:rPr lang="en-US" sz="2800" spc="60" dirty="0">
                <a:latin typeface="Calibri" panose="020F0502020204030204" pitchFamily="34" charset="0"/>
                <a:ea typeface="Wingdings" panose="05000000000000000000" pitchFamily="2" charset="2"/>
                <a:cs typeface="Times New Roman" panose="02020603050405020304" pitchFamily="18" charset="0"/>
              </a:rPr>
              <a:t> </a:t>
            </a:r>
            <a:r>
              <a:rPr lang="en-US" sz="2800" spc="5" dirty="0">
                <a:latin typeface="Calibri" panose="020F0502020204030204" pitchFamily="34" charset="0"/>
                <a:ea typeface="Wingdings" panose="05000000000000000000" pitchFamily="2" charset="2"/>
                <a:cs typeface="Times New Roman" panose="02020603050405020304" pitchFamily="18" charset="0"/>
              </a:rPr>
              <a:t>o</a:t>
            </a:r>
            <a:r>
              <a:rPr lang="en-US" sz="2800" dirty="0">
                <a:latin typeface="Calibri" panose="020F0502020204030204" pitchFamily="34" charset="0"/>
                <a:ea typeface="Wingdings" panose="05000000000000000000" pitchFamily="2" charset="2"/>
                <a:cs typeface="Times New Roman" panose="02020603050405020304" pitchFamily="18" charset="0"/>
              </a:rPr>
              <a:t>r</a:t>
            </a:r>
            <a:r>
              <a:rPr lang="en-US" sz="2800" spc="70"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a loa</a:t>
            </a:r>
            <a:r>
              <a:rPr lang="en-US" sz="2800" spc="-5" dirty="0">
                <a:latin typeface="Calibri" panose="020F0502020204030204" pitchFamily="34" charset="0"/>
                <a:ea typeface="Wingdings" panose="05000000000000000000" pitchFamily="2" charset="2"/>
                <a:cs typeface="Times New Roman" panose="02020603050405020304" pitchFamily="18" charset="0"/>
              </a:rPr>
              <a:t>n</a:t>
            </a:r>
            <a:r>
              <a:rPr lang="en-US" sz="2800" dirty="0">
                <a:latin typeface="Calibri" panose="020F0502020204030204" pitchFamily="34" charset="0"/>
                <a:ea typeface="Wingdings" panose="05000000000000000000" pitchFamily="2" charset="2"/>
                <a:cs typeface="Times New Roman" panose="02020603050405020304" pitchFamily="18" charset="0"/>
              </a:rPr>
              <a:t>.</a:t>
            </a:r>
          </a:p>
          <a:p>
            <a:pPr marL="914400" marR="796925" lvl="1" indent="-457200" algn="just">
              <a:lnSpc>
                <a:spcPct val="110000"/>
              </a:lnSpc>
              <a:spcBef>
                <a:spcPts val="0"/>
              </a:spcBef>
              <a:buSzPts val="1100"/>
              <a:buFont typeface="Wingdings" panose="05000000000000000000" pitchFamily="2" charset="2"/>
              <a:buChar char="q"/>
              <a:tabLst>
                <a:tab pos="1154430" algn="l"/>
              </a:tabLst>
            </a:pPr>
            <a:r>
              <a:rPr lang="en-US" sz="2800" dirty="0">
                <a:latin typeface="Calibri" panose="020F0502020204030204" pitchFamily="34" charset="0"/>
                <a:ea typeface="Wingdings" panose="05000000000000000000" pitchFamily="2" charset="2"/>
                <a:cs typeface="Times New Roman" panose="02020603050405020304" pitchFamily="18" charset="0"/>
              </a:rPr>
              <a:t>Do</a:t>
            </a:r>
            <a:r>
              <a:rPr lang="en-US" sz="2800" spc="40" dirty="0">
                <a:latin typeface="Calibri" panose="020F0502020204030204" pitchFamily="34" charset="0"/>
                <a:ea typeface="Wingdings" panose="05000000000000000000" pitchFamily="2" charset="2"/>
                <a:cs typeface="Times New Roman" panose="02020603050405020304" pitchFamily="18" charset="0"/>
              </a:rPr>
              <a:t> </a:t>
            </a:r>
            <a:r>
              <a:rPr lang="en-US" sz="2800" spc="-5" dirty="0">
                <a:latin typeface="Calibri" panose="020F0502020204030204" pitchFamily="34" charset="0"/>
                <a:ea typeface="Wingdings" panose="05000000000000000000" pitchFamily="2" charset="2"/>
                <a:cs typeface="Times New Roman" panose="02020603050405020304" pitchFamily="18" charset="0"/>
              </a:rPr>
              <a:t>n</a:t>
            </a:r>
            <a:r>
              <a:rPr lang="en-US" sz="2800" spc="-10" dirty="0">
                <a:latin typeface="Calibri" panose="020F0502020204030204" pitchFamily="34" charset="0"/>
                <a:ea typeface="Wingdings" panose="05000000000000000000" pitchFamily="2" charset="2"/>
                <a:cs typeface="Times New Roman" panose="02020603050405020304" pitchFamily="18" charset="0"/>
              </a:rPr>
              <a:t>o</a:t>
            </a:r>
            <a:r>
              <a:rPr lang="en-US" sz="2800" dirty="0">
                <a:latin typeface="Calibri" panose="020F0502020204030204" pitchFamily="34" charset="0"/>
                <a:ea typeface="Wingdings" panose="05000000000000000000" pitchFamily="2" charset="2"/>
                <a:cs typeface="Times New Roman" panose="02020603050405020304" pitchFamily="18" charset="0"/>
              </a:rPr>
              <a:t>t</a:t>
            </a:r>
            <a:r>
              <a:rPr lang="en-US" sz="2800" spc="50" dirty="0">
                <a:latin typeface="Calibri" panose="020F0502020204030204" pitchFamily="34" charset="0"/>
                <a:ea typeface="Wingdings" panose="05000000000000000000" pitchFamily="2" charset="2"/>
                <a:cs typeface="Times New Roman" panose="02020603050405020304" pitchFamily="18" charset="0"/>
              </a:rPr>
              <a:t> </a:t>
            </a:r>
            <a:r>
              <a:rPr lang="en-US" sz="2800" spc="-5" dirty="0">
                <a:latin typeface="Calibri" panose="020F0502020204030204" pitchFamily="34" charset="0"/>
                <a:ea typeface="Wingdings" panose="05000000000000000000" pitchFamily="2" charset="2"/>
                <a:cs typeface="Times New Roman" panose="02020603050405020304" pitchFamily="18" charset="0"/>
              </a:rPr>
              <a:t>b</a:t>
            </a:r>
            <a:r>
              <a:rPr lang="en-US" sz="2800" dirty="0">
                <a:latin typeface="Calibri" panose="020F0502020204030204" pitchFamily="34" charset="0"/>
                <a:ea typeface="Wingdings" panose="05000000000000000000" pitchFamily="2" charset="2"/>
                <a:cs typeface="Times New Roman" panose="02020603050405020304" pitchFamily="18" charset="0"/>
              </a:rPr>
              <a:t>el</a:t>
            </a:r>
            <a:r>
              <a:rPr lang="en-US" sz="2800" spc="-15" dirty="0">
                <a:latin typeface="Calibri" panose="020F0502020204030204" pitchFamily="34" charset="0"/>
                <a:ea typeface="Wingdings" panose="05000000000000000000" pitchFamily="2" charset="2"/>
                <a:cs typeface="Times New Roman" panose="02020603050405020304" pitchFamily="18" charset="0"/>
              </a:rPr>
              <a:t>i</a:t>
            </a:r>
            <a:r>
              <a:rPr lang="en-US" sz="2800" dirty="0">
                <a:latin typeface="Calibri" panose="020F0502020204030204" pitchFamily="34" charset="0"/>
                <a:ea typeface="Wingdings" panose="05000000000000000000" pitchFamily="2" charset="2"/>
                <a:cs typeface="Times New Roman" panose="02020603050405020304" pitchFamily="18" charset="0"/>
              </a:rPr>
              <a:t>e</a:t>
            </a:r>
            <a:r>
              <a:rPr lang="en-US" sz="2800" spc="-5" dirty="0">
                <a:latin typeface="Calibri" panose="020F0502020204030204" pitchFamily="34" charset="0"/>
                <a:ea typeface="Wingdings" panose="05000000000000000000" pitchFamily="2" charset="2"/>
                <a:cs typeface="Times New Roman" panose="02020603050405020304" pitchFamily="18" charset="0"/>
              </a:rPr>
              <a:t>v</a:t>
            </a:r>
            <a:r>
              <a:rPr lang="en-US" sz="2800" dirty="0">
                <a:latin typeface="Calibri" panose="020F0502020204030204" pitchFamily="34" charset="0"/>
                <a:ea typeface="Wingdings" panose="05000000000000000000" pitchFamily="2" charset="2"/>
                <a:cs typeface="Times New Roman" panose="02020603050405020304" pitchFamily="18" charset="0"/>
              </a:rPr>
              <a:t>e</a:t>
            </a:r>
            <a:r>
              <a:rPr lang="en-US" sz="2800" spc="50"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an</a:t>
            </a:r>
            <a:r>
              <a:rPr lang="en-US" sz="2800" spc="30" dirty="0">
                <a:latin typeface="Calibri" panose="020F0502020204030204" pitchFamily="34" charset="0"/>
                <a:ea typeface="Wingdings" panose="05000000000000000000" pitchFamily="2" charset="2"/>
                <a:cs typeface="Times New Roman" panose="02020603050405020304" pitchFamily="18" charset="0"/>
              </a:rPr>
              <a:t> </a:t>
            </a:r>
            <a:r>
              <a:rPr lang="en-US" sz="2800" spc="-10" dirty="0">
                <a:latin typeface="Calibri" panose="020F0502020204030204" pitchFamily="34" charset="0"/>
                <a:ea typeface="Wingdings" panose="05000000000000000000" pitchFamily="2" charset="2"/>
                <a:cs typeface="Times New Roman" panose="02020603050405020304" pitchFamily="18" charset="0"/>
              </a:rPr>
              <a:t>e</a:t>
            </a:r>
            <a:r>
              <a:rPr lang="en-US" sz="2800" dirty="0">
                <a:latin typeface="Calibri" panose="020F0502020204030204" pitchFamily="34" charset="0"/>
                <a:ea typeface="Wingdings" panose="05000000000000000000" pitchFamily="2" charset="2"/>
                <a:cs typeface="Times New Roman" panose="02020603050405020304" pitchFamily="18" charset="0"/>
              </a:rPr>
              <a:t>merg</a:t>
            </a:r>
            <a:r>
              <a:rPr lang="en-US" sz="2800" spc="-15" dirty="0">
                <a:latin typeface="Calibri" panose="020F0502020204030204" pitchFamily="34" charset="0"/>
                <a:ea typeface="Wingdings" panose="05000000000000000000" pitchFamily="2" charset="2"/>
                <a:cs typeface="Times New Roman" panose="02020603050405020304" pitchFamily="18" charset="0"/>
              </a:rPr>
              <a:t>e</a:t>
            </a:r>
            <a:r>
              <a:rPr lang="en-US" sz="2800" spc="-5" dirty="0">
                <a:latin typeface="Calibri" panose="020F0502020204030204" pitchFamily="34" charset="0"/>
                <a:ea typeface="Wingdings" panose="05000000000000000000" pitchFamily="2" charset="2"/>
                <a:cs typeface="Times New Roman" panose="02020603050405020304" pitchFamily="18" charset="0"/>
              </a:rPr>
              <a:t>n</a:t>
            </a:r>
            <a:r>
              <a:rPr lang="en-US" sz="2800" dirty="0">
                <a:latin typeface="Calibri" panose="020F0502020204030204" pitchFamily="34" charset="0"/>
                <a:ea typeface="Wingdings" panose="05000000000000000000" pitchFamily="2" charset="2"/>
                <a:cs typeface="Times New Roman" panose="02020603050405020304" pitchFamily="18" charset="0"/>
              </a:rPr>
              <a:t>cy</a:t>
            </a:r>
            <a:r>
              <a:rPr lang="en-US" sz="2800" spc="50" dirty="0">
                <a:latin typeface="Calibri" panose="020F0502020204030204" pitchFamily="34" charset="0"/>
                <a:ea typeface="Wingdings" panose="05000000000000000000" pitchFamily="2" charset="2"/>
                <a:cs typeface="Times New Roman" panose="02020603050405020304" pitchFamily="18" charset="0"/>
              </a:rPr>
              <a:t> </a:t>
            </a:r>
            <a:r>
              <a:rPr lang="en-US" sz="2800" spc="-15" dirty="0">
                <a:latin typeface="Calibri" panose="020F0502020204030204" pitchFamily="34" charset="0"/>
                <a:ea typeface="Wingdings" panose="05000000000000000000" pitchFamily="2" charset="2"/>
                <a:cs typeface="Times New Roman" panose="02020603050405020304" pitchFamily="18" charset="0"/>
              </a:rPr>
              <a:t>s</a:t>
            </a:r>
            <a:r>
              <a:rPr lang="en-US" sz="2800" dirty="0">
                <a:latin typeface="Calibri" panose="020F0502020204030204" pitchFamily="34" charset="0"/>
                <a:ea typeface="Wingdings" panose="05000000000000000000" pitchFamily="2" charset="2"/>
                <a:cs typeface="Times New Roman" panose="02020603050405020304" pitchFamily="18" charset="0"/>
              </a:rPr>
              <a:t>t</a:t>
            </a:r>
            <a:r>
              <a:rPr lang="en-US" sz="2800" spc="5" dirty="0">
                <a:latin typeface="Calibri" panose="020F0502020204030204" pitchFamily="34" charset="0"/>
                <a:ea typeface="Wingdings" panose="05000000000000000000" pitchFamily="2" charset="2"/>
                <a:cs typeface="Times New Roman" panose="02020603050405020304" pitchFamily="18" charset="0"/>
              </a:rPr>
              <a:t>o</a:t>
            </a:r>
            <a:r>
              <a:rPr lang="en-US" sz="2800" spc="-15" dirty="0">
                <a:latin typeface="Calibri" panose="020F0502020204030204" pitchFamily="34" charset="0"/>
                <a:ea typeface="Wingdings" panose="05000000000000000000" pitchFamily="2" charset="2"/>
                <a:cs typeface="Times New Roman" panose="02020603050405020304" pitchFamily="18" charset="0"/>
              </a:rPr>
              <a:t>r</a:t>
            </a:r>
            <a:r>
              <a:rPr lang="en-US" sz="2800" dirty="0">
                <a:latin typeface="Calibri" panose="020F0502020204030204" pitchFamily="34" charset="0"/>
                <a:ea typeface="Wingdings" panose="05000000000000000000" pitchFamily="2" charset="2"/>
                <a:cs typeface="Times New Roman" panose="02020603050405020304" pitchFamily="18" charset="0"/>
              </a:rPr>
              <a:t>y</a:t>
            </a:r>
            <a:r>
              <a:rPr lang="en-US" sz="2800" spc="50"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f</a:t>
            </a:r>
            <a:r>
              <a:rPr lang="en-US" sz="2800" spc="-15" dirty="0">
                <a:latin typeface="Calibri" panose="020F0502020204030204" pitchFamily="34" charset="0"/>
                <a:ea typeface="Wingdings" panose="05000000000000000000" pitchFamily="2" charset="2"/>
                <a:cs typeface="Times New Roman" panose="02020603050405020304" pitchFamily="18" charset="0"/>
              </a:rPr>
              <a:t>r</a:t>
            </a:r>
            <a:r>
              <a:rPr lang="en-US" sz="2800" spc="-10" dirty="0">
                <a:latin typeface="Calibri" panose="020F0502020204030204" pitchFamily="34" charset="0"/>
                <a:ea typeface="Wingdings" panose="05000000000000000000" pitchFamily="2" charset="2"/>
                <a:cs typeface="Times New Roman" panose="02020603050405020304" pitchFamily="18" charset="0"/>
              </a:rPr>
              <a:t>o</a:t>
            </a:r>
            <a:r>
              <a:rPr lang="en-US" sz="2800" dirty="0">
                <a:latin typeface="Calibri" panose="020F0502020204030204" pitchFamily="34" charset="0"/>
                <a:ea typeface="Wingdings" panose="05000000000000000000" pitchFamily="2" charset="2"/>
                <a:cs typeface="Times New Roman" panose="02020603050405020304" pitchFamily="18" charset="0"/>
              </a:rPr>
              <a:t>m</a:t>
            </a:r>
            <a:r>
              <a:rPr lang="en-US" sz="2800" spc="55" dirty="0">
                <a:latin typeface="Calibri" panose="020F0502020204030204" pitchFamily="34" charset="0"/>
                <a:ea typeface="Wingdings" panose="05000000000000000000" pitchFamily="2" charset="2"/>
                <a:cs typeface="Times New Roman" panose="02020603050405020304" pitchFamily="18" charset="0"/>
              </a:rPr>
              <a:t> </a:t>
            </a:r>
            <a:r>
              <a:rPr lang="en-US" sz="2800" spc="-15" dirty="0">
                <a:latin typeface="Calibri" panose="020F0502020204030204" pitchFamily="34" charset="0"/>
                <a:ea typeface="Wingdings" panose="05000000000000000000" pitchFamily="2" charset="2"/>
                <a:cs typeface="Times New Roman" panose="02020603050405020304" pitchFamily="18" charset="0"/>
              </a:rPr>
              <a:t>s</a:t>
            </a:r>
            <a:r>
              <a:rPr lang="en-US" sz="2800" spc="-10" dirty="0">
                <a:latin typeface="Calibri" panose="020F0502020204030204" pitchFamily="34" charset="0"/>
                <a:ea typeface="Wingdings" panose="05000000000000000000" pitchFamily="2" charset="2"/>
                <a:cs typeface="Times New Roman" panose="02020603050405020304" pitchFamily="18" charset="0"/>
              </a:rPr>
              <a:t>o</a:t>
            </a:r>
            <a:r>
              <a:rPr lang="en-US" sz="2800" dirty="0">
                <a:latin typeface="Calibri" panose="020F0502020204030204" pitchFamily="34" charset="0"/>
                <a:ea typeface="Wingdings" panose="05000000000000000000" pitchFamily="2" charset="2"/>
                <a:cs typeface="Times New Roman" panose="02020603050405020304" pitchFamily="18" charset="0"/>
              </a:rPr>
              <a:t>m</a:t>
            </a:r>
            <a:r>
              <a:rPr lang="en-US" sz="2800" spc="-10" dirty="0">
                <a:latin typeface="Calibri" panose="020F0502020204030204" pitchFamily="34" charset="0"/>
                <a:ea typeface="Wingdings" panose="05000000000000000000" pitchFamily="2" charset="2"/>
                <a:cs typeface="Times New Roman" panose="02020603050405020304" pitchFamily="18" charset="0"/>
              </a:rPr>
              <a:t>e</a:t>
            </a:r>
            <a:r>
              <a:rPr lang="en-US" sz="2800" spc="5" dirty="0">
                <a:latin typeface="Calibri" panose="020F0502020204030204" pitchFamily="34" charset="0"/>
                <a:ea typeface="Wingdings" panose="05000000000000000000" pitchFamily="2" charset="2"/>
                <a:cs typeface="Times New Roman" panose="02020603050405020304" pitchFamily="18" charset="0"/>
              </a:rPr>
              <a:t>o</a:t>
            </a:r>
            <a:r>
              <a:rPr lang="en-US" sz="2800" spc="-5" dirty="0">
                <a:latin typeface="Calibri" panose="020F0502020204030204" pitchFamily="34" charset="0"/>
                <a:ea typeface="Wingdings" panose="05000000000000000000" pitchFamily="2" charset="2"/>
                <a:cs typeface="Times New Roman" panose="02020603050405020304" pitchFamily="18" charset="0"/>
              </a:rPr>
              <a:t>n</a:t>
            </a:r>
            <a:r>
              <a:rPr lang="en-US" sz="2800" dirty="0">
                <a:latin typeface="Calibri" panose="020F0502020204030204" pitchFamily="34" charset="0"/>
                <a:ea typeface="Wingdings" panose="05000000000000000000" pitchFamily="2" charset="2"/>
                <a:cs typeface="Times New Roman" panose="02020603050405020304" pitchFamily="18" charset="0"/>
              </a:rPr>
              <a:t>e</a:t>
            </a:r>
            <a:r>
              <a:rPr lang="en-US" sz="2800" spc="40" dirty="0">
                <a:latin typeface="Calibri" panose="020F0502020204030204" pitchFamily="34" charset="0"/>
                <a:ea typeface="Wingdings" panose="05000000000000000000" pitchFamily="2" charset="2"/>
                <a:cs typeface="Times New Roman" panose="02020603050405020304" pitchFamily="18" charset="0"/>
              </a:rPr>
              <a:t> </a:t>
            </a:r>
            <a:r>
              <a:rPr lang="en-US" sz="2800" spc="-10" dirty="0">
                <a:latin typeface="Calibri" panose="020F0502020204030204" pitchFamily="34" charset="0"/>
                <a:ea typeface="Wingdings" panose="05000000000000000000" pitchFamily="2" charset="2"/>
                <a:cs typeface="Times New Roman" panose="02020603050405020304" pitchFamily="18" charset="0"/>
              </a:rPr>
              <a:t>w</a:t>
            </a:r>
            <a:r>
              <a:rPr lang="en-US" sz="2800" spc="-5" dirty="0">
                <a:latin typeface="Calibri" panose="020F0502020204030204" pitchFamily="34" charset="0"/>
                <a:ea typeface="Wingdings" panose="05000000000000000000" pitchFamily="2" charset="2"/>
                <a:cs typeface="Times New Roman" panose="02020603050405020304" pitchFamily="18" charset="0"/>
              </a:rPr>
              <a:t>h</a:t>
            </a:r>
            <a:r>
              <a:rPr lang="en-US" sz="2800" dirty="0">
                <a:latin typeface="Calibri" panose="020F0502020204030204" pitchFamily="34" charset="0"/>
                <a:ea typeface="Wingdings" panose="05000000000000000000" pitchFamily="2" charset="2"/>
                <a:cs typeface="Times New Roman" panose="02020603050405020304" pitchFamily="18" charset="0"/>
              </a:rPr>
              <a:t>o</a:t>
            </a:r>
            <a:r>
              <a:rPr lang="en-US" sz="2800" spc="55"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s</a:t>
            </a:r>
            <a:r>
              <a:rPr lang="en-US" sz="2800" spc="-15" dirty="0">
                <a:latin typeface="Calibri" panose="020F0502020204030204" pitchFamily="34" charset="0"/>
                <a:ea typeface="Wingdings" panose="05000000000000000000" pitchFamily="2" charset="2"/>
                <a:cs typeface="Times New Roman" panose="02020603050405020304" pitchFamily="18" charset="0"/>
              </a:rPr>
              <a:t>a</a:t>
            </a:r>
            <a:r>
              <a:rPr lang="en-US" sz="2800" dirty="0">
                <a:latin typeface="Calibri" panose="020F0502020204030204" pitchFamily="34" charset="0"/>
                <a:ea typeface="Wingdings" panose="05000000000000000000" pitchFamily="2" charset="2"/>
                <a:cs typeface="Times New Roman" panose="02020603050405020304" pitchFamily="18" charset="0"/>
              </a:rPr>
              <a:t>ys</a:t>
            </a:r>
            <a:r>
              <a:rPr lang="en-US" sz="2800" spc="35"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to</a:t>
            </a:r>
            <a:r>
              <a:rPr lang="en-US" sz="2800" spc="45" dirty="0">
                <a:latin typeface="Calibri" panose="020F0502020204030204" pitchFamily="34" charset="0"/>
                <a:ea typeface="Wingdings" panose="05000000000000000000" pitchFamily="2" charset="2"/>
                <a:cs typeface="Times New Roman" panose="02020603050405020304" pitchFamily="18" charset="0"/>
              </a:rPr>
              <a:t> </a:t>
            </a:r>
            <a:r>
              <a:rPr lang="en-US" sz="2800" spc="-5" dirty="0">
                <a:latin typeface="Calibri" panose="020F0502020204030204" pitchFamily="34" charset="0"/>
                <a:ea typeface="Wingdings" panose="05000000000000000000" pitchFamily="2" charset="2"/>
                <a:cs typeface="Times New Roman" panose="02020603050405020304" pitchFamily="18" charset="0"/>
              </a:rPr>
              <a:t>b</a:t>
            </a:r>
            <a:r>
              <a:rPr lang="en-US" sz="2800" dirty="0">
                <a:latin typeface="Calibri" panose="020F0502020204030204" pitchFamily="34" charset="0"/>
                <a:ea typeface="Wingdings" panose="05000000000000000000" pitchFamily="2" charset="2"/>
                <a:cs typeface="Times New Roman" panose="02020603050405020304" pitchFamily="18" charset="0"/>
              </a:rPr>
              <a:t>e</a:t>
            </a:r>
            <a:r>
              <a:rPr lang="en-US" sz="2800" spc="40"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a</a:t>
            </a:r>
            <a:r>
              <a:rPr lang="en-US" sz="2800" spc="45" dirty="0">
                <a:latin typeface="Calibri" panose="020F0502020204030204" pitchFamily="34" charset="0"/>
                <a:ea typeface="Wingdings" panose="05000000000000000000" pitchFamily="2" charset="2"/>
                <a:cs typeface="Times New Roman" panose="02020603050405020304" pitchFamily="18" charset="0"/>
              </a:rPr>
              <a:t> </a:t>
            </a:r>
            <a:r>
              <a:rPr lang="en-US" sz="2800" spc="-15" dirty="0">
                <a:latin typeface="Calibri" panose="020F0502020204030204" pitchFamily="34" charset="0"/>
                <a:ea typeface="Wingdings" panose="05000000000000000000" pitchFamily="2" charset="2"/>
                <a:cs typeface="Times New Roman" panose="02020603050405020304" pitchFamily="18" charset="0"/>
              </a:rPr>
              <a:t>r</a:t>
            </a:r>
            <a:r>
              <a:rPr lang="en-US" sz="2800" dirty="0">
                <a:latin typeface="Calibri" panose="020F0502020204030204" pitchFamily="34" charset="0"/>
                <a:ea typeface="Wingdings" panose="05000000000000000000" pitchFamily="2" charset="2"/>
                <a:cs typeface="Times New Roman" panose="02020603050405020304" pitchFamily="18" charset="0"/>
              </a:rPr>
              <a:t>elat</a:t>
            </a:r>
            <a:r>
              <a:rPr lang="en-US" sz="2800" spc="-15" dirty="0">
                <a:latin typeface="Calibri" panose="020F0502020204030204" pitchFamily="34" charset="0"/>
                <a:ea typeface="Wingdings" panose="05000000000000000000" pitchFamily="2" charset="2"/>
                <a:cs typeface="Times New Roman" panose="02020603050405020304" pitchFamily="18" charset="0"/>
              </a:rPr>
              <a:t>i</a:t>
            </a:r>
            <a:r>
              <a:rPr lang="en-US" sz="2800" dirty="0">
                <a:latin typeface="Calibri" panose="020F0502020204030204" pitchFamily="34" charset="0"/>
                <a:ea typeface="Wingdings" panose="05000000000000000000" pitchFamily="2" charset="2"/>
                <a:cs typeface="Times New Roman" panose="02020603050405020304" pitchFamily="18" charset="0"/>
              </a:rPr>
              <a:t>ve</a:t>
            </a:r>
            <a:r>
              <a:rPr lang="en-US" sz="2800" spc="40"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wi</a:t>
            </a:r>
            <a:r>
              <a:rPr lang="en-US" sz="2800" spc="-10" dirty="0">
                <a:latin typeface="Calibri" panose="020F0502020204030204" pitchFamily="34" charset="0"/>
                <a:ea typeface="Wingdings" panose="05000000000000000000" pitchFamily="2" charset="2"/>
                <a:cs typeface="Times New Roman" panose="02020603050405020304" pitchFamily="18" charset="0"/>
              </a:rPr>
              <a:t>t</a:t>
            </a:r>
            <a:r>
              <a:rPr lang="en-US" sz="2800" spc="-5" dirty="0">
                <a:latin typeface="Calibri" panose="020F0502020204030204" pitchFamily="34" charset="0"/>
                <a:ea typeface="Wingdings" panose="05000000000000000000" pitchFamily="2" charset="2"/>
                <a:cs typeface="Times New Roman" panose="02020603050405020304" pitchFamily="18" charset="0"/>
              </a:rPr>
              <a:t>h</a:t>
            </a:r>
            <a:r>
              <a:rPr lang="en-US" sz="2800" spc="5" dirty="0">
                <a:latin typeface="Calibri" panose="020F0502020204030204" pitchFamily="34" charset="0"/>
                <a:ea typeface="Wingdings" panose="05000000000000000000" pitchFamily="2" charset="2"/>
                <a:cs typeface="Times New Roman" panose="02020603050405020304" pitchFamily="18" charset="0"/>
              </a:rPr>
              <a:t>o</a:t>
            </a:r>
            <a:r>
              <a:rPr lang="en-US" sz="2800" spc="-5" dirty="0">
                <a:latin typeface="Calibri" panose="020F0502020204030204" pitchFamily="34" charset="0"/>
                <a:ea typeface="Wingdings" panose="05000000000000000000" pitchFamily="2" charset="2"/>
                <a:cs typeface="Times New Roman" panose="02020603050405020304" pitchFamily="18" charset="0"/>
              </a:rPr>
              <a:t>u</a:t>
            </a:r>
            <a:r>
              <a:rPr lang="en-US" sz="2800" dirty="0">
                <a:latin typeface="Calibri" panose="020F0502020204030204" pitchFamily="34" charset="0"/>
                <a:ea typeface="Wingdings" panose="05000000000000000000" pitchFamily="2" charset="2"/>
                <a:cs typeface="Times New Roman" panose="02020603050405020304" pitchFamily="18" charset="0"/>
              </a:rPr>
              <a:t>t</a:t>
            </a:r>
            <a:r>
              <a:rPr lang="en-US" sz="2800" spc="40"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veri</a:t>
            </a:r>
            <a:r>
              <a:rPr lang="en-US" sz="2800" spc="-15" dirty="0">
                <a:latin typeface="Calibri" panose="020F0502020204030204" pitchFamily="34" charset="0"/>
                <a:ea typeface="Wingdings" panose="05000000000000000000" pitchFamily="2" charset="2"/>
                <a:cs typeface="Times New Roman" panose="02020603050405020304" pitchFamily="18" charset="0"/>
              </a:rPr>
              <a:t>f</a:t>
            </a:r>
            <a:r>
              <a:rPr lang="en-US" sz="2800" dirty="0">
                <a:latin typeface="Calibri" panose="020F0502020204030204" pitchFamily="34" charset="0"/>
                <a:ea typeface="Wingdings" panose="05000000000000000000" pitchFamily="2" charset="2"/>
                <a:cs typeface="Times New Roman" panose="02020603050405020304" pitchFamily="18" charset="0"/>
              </a:rPr>
              <a:t>yi</a:t>
            </a:r>
            <a:r>
              <a:rPr lang="en-US" sz="2800" spc="-10" dirty="0">
                <a:latin typeface="Calibri" panose="020F0502020204030204" pitchFamily="34" charset="0"/>
                <a:ea typeface="Wingdings" panose="05000000000000000000" pitchFamily="2" charset="2"/>
                <a:cs typeface="Times New Roman" panose="02020603050405020304" pitchFamily="18" charset="0"/>
              </a:rPr>
              <a:t>n</a:t>
            </a:r>
            <a:r>
              <a:rPr lang="en-US" sz="2800" dirty="0">
                <a:latin typeface="Calibri" panose="020F0502020204030204" pitchFamily="34" charset="0"/>
                <a:ea typeface="Wingdings" panose="05000000000000000000" pitchFamily="2" charset="2"/>
                <a:cs typeface="Times New Roman" panose="02020603050405020304" pitchFamily="18" charset="0"/>
              </a:rPr>
              <a:t>g</a:t>
            </a:r>
            <a:r>
              <a:rPr lang="en-US" sz="2800" spc="45"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the </a:t>
            </a:r>
            <a:r>
              <a:rPr lang="en-US" sz="2800" spc="-5" dirty="0">
                <a:latin typeface="Calibri" panose="020F0502020204030204" pitchFamily="34" charset="0"/>
                <a:ea typeface="Wingdings" panose="05000000000000000000" pitchFamily="2" charset="2"/>
                <a:cs typeface="Times New Roman" panose="02020603050405020304" pitchFamily="18" charset="0"/>
              </a:rPr>
              <a:t>p</a:t>
            </a:r>
            <a:r>
              <a:rPr lang="en-US" sz="2800" dirty="0">
                <a:latin typeface="Calibri" panose="020F0502020204030204" pitchFamily="34" charset="0"/>
                <a:ea typeface="Wingdings" panose="05000000000000000000" pitchFamily="2" charset="2"/>
                <a:cs typeface="Times New Roman" panose="02020603050405020304" pitchFamily="18" charset="0"/>
              </a:rPr>
              <a:t>ers</a:t>
            </a:r>
            <a:r>
              <a:rPr lang="en-US" sz="2800" spc="5" dirty="0">
                <a:latin typeface="Calibri" panose="020F0502020204030204" pitchFamily="34" charset="0"/>
                <a:ea typeface="Wingdings" panose="05000000000000000000" pitchFamily="2" charset="2"/>
                <a:cs typeface="Times New Roman" panose="02020603050405020304" pitchFamily="18" charset="0"/>
              </a:rPr>
              <a:t>o</a:t>
            </a:r>
            <a:r>
              <a:rPr lang="en-US" sz="2800" dirty="0">
                <a:latin typeface="Calibri" panose="020F0502020204030204" pitchFamily="34" charset="0"/>
                <a:ea typeface="Wingdings" panose="05000000000000000000" pitchFamily="2" charset="2"/>
                <a:cs typeface="Times New Roman" panose="02020603050405020304" pitchFamily="18" charset="0"/>
              </a:rPr>
              <a:t>n</a:t>
            </a:r>
            <a:r>
              <a:rPr lang="en-US" sz="2800" spc="-5" dirty="0">
                <a:latin typeface="Calibri" panose="020F0502020204030204" pitchFamily="34" charset="0"/>
                <a:ea typeface="Wingdings" panose="05000000000000000000" pitchFamily="2" charset="2"/>
                <a:cs typeface="Times New Roman" panose="02020603050405020304" pitchFamily="18" charset="0"/>
              </a:rPr>
              <a:t> </a:t>
            </a:r>
            <a:r>
              <a:rPr lang="en-US" sz="2800" spc="-15" dirty="0">
                <a:latin typeface="Calibri" panose="020F0502020204030204" pitchFamily="34" charset="0"/>
                <a:ea typeface="Wingdings" panose="05000000000000000000" pitchFamily="2" charset="2"/>
                <a:cs typeface="Times New Roman" panose="02020603050405020304" pitchFamily="18" charset="0"/>
              </a:rPr>
              <a:t>r</a:t>
            </a:r>
            <a:r>
              <a:rPr lang="en-US" sz="2800" dirty="0">
                <a:latin typeface="Calibri" panose="020F0502020204030204" pitchFamily="34" charset="0"/>
                <a:ea typeface="Wingdings" panose="05000000000000000000" pitchFamily="2" charset="2"/>
                <a:cs typeface="Times New Roman" panose="02020603050405020304" pitchFamily="18" charset="0"/>
              </a:rPr>
              <a:t>eally</a:t>
            </a:r>
            <a:r>
              <a:rPr lang="en-US" sz="2800" spc="5"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is</a:t>
            </a:r>
            <a:r>
              <a:rPr lang="en-US" sz="2800" spc="-15" dirty="0">
                <a:latin typeface="Calibri" panose="020F0502020204030204" pitchFamily="34" charset="0"/>
                <a:ea typeface="Wingdings" panose="05000000000000000000" pitchFamily="2" charset="2"/>
                <a:cs typeface="Times New Roman" panose="02020603050405020304" pitchFamily="18" charset="0"/>
              </a:rPr>
              <a:t> </a:t>
            </a:r>
            <a:r>
              <a:rPr lang="en-US" sz="2800" spc="-10" dirty="0">
                <a:latin typeface="Calibri" panose="020F0502020204030204" pitchFamily="34" charset="0"/>
                <a:ea typeface="Wingdings" panose="05000000000000000000" pitchFamily="2" charset="2"/>
                <a:cs typeface="Times New Roman" panose="02020603050405020304" pitchFamily="18" charset="0"/>
              </a:rPr>
              <a:t>y</a:t>
            </a:r>
            <a:r>
              <a:rPr lang="en-US" sz="2800" spc="5" dirty="0">
                <a:latin typeface="Calibri" panose="020F0502020204030204" pitchFamily="34" charset="0"/>
                <a:ea typeface="Wingdings" panose="05000000000000000000" pitchFamily="2" charset="2"/>
                <a:cs typeface="Times New Roman" panose="02020603050405020304" pitchFamily="18" charset="0"/>
              </a:rPr>
              <a:t>o</a:t>
            </a:r>
            <a:r>
              <a:rPr lang="en-US" sz="2800" spc="-5" dirty="0">
                <a:latin typeface="Calibri" panose="020F0502020204030204" pitchFamily="34" charset="0"/>
                <a:ea typeface="Wingdings" panose="05000000000000000000" pitchFamily="2" charset="2"/>
                <a:cs typeface="Times New Roman" panose="02020603050405020304" pitchFamily="18" charset="0"/>
              </a:rPr>
              <a:t>u</a:t>
            </a:r>
            <a:r>
              <a:rPr lang="en-US" sz="2800" dirty="0">
                <a:latin typeface="Calibri" panose="020F0502020204030204" pitchFamily="34" charset="0"/>
                <a:ea typeface="Wingdings" panose="05000000000000000000" pitchFamily="2" charset="2"/>
                <a:cs typeface="Times New Roman" panose="02020603050405020304" pitchFamily="18" charset="0"/>
              </a:rPr>
              <a:t>r </a:t>
            </a:r>
            <a:r>
              <a:rPr lang="en-US" sz="2800" spc="-15" dirty="0">
                <a:latin typeface="Calibri" panose="020F0502020204030204" pitchFamily="34" charset="0"/>
                <a:ea typeface="Wingdings" panose="05000000000000000000" pitchFamily="2" charset="2"/>
                <a:cs typeface="Times New Roman" panose="02020603050405020304" pitchFamily="18" charset="0"/>
              </a:rPr>
              <a:t>r</a:t>
            </a:r>
            <a:r>
              <a:rPr lang="en-US" sz="2800" dirty="0">
                <a:latin typeface="Calibri" panose="020F0502020204030204" pitchFamily="34" charset="0"/>
                <a:ea typeface="Wingdings" panose="05000000000000000000" pitchFamily="2" charset="2"/>
                <a:cs typeface="Times New Roman" panose="02020603050405020304" pitchFamily="18" charset="0"/>
              </a:rPr>
              <a:t>elati</a:t>
            </a:r>
            <a:r>
              <a:rPr lang="en-US" sz="2800" spc="-10" dirty="0">
                <a:latin typeface="Calibri" panose="020F0502020204030204" pitchFamily="34" charset="0"/>
                <a:ea typeface="Wingdings" panose="05000000000000000000" pitchFamily="2" charset="2"/>
                <a:cs typeface="Times New Roman" panose="02020603050405020304" pitchFamily="18" charset="0"/>
              </a:rPr>
              <a:t>v</a:t>
            </a:r>
            <a:r>
              <a:rPr lang="en-US" sz="2800" dirty="0">
                <a:latin typeface="Calibri" panose="020F0502020204030204" pitchFamily="34" charset="0"/>
                <a:ea typeface="Wingdings" panose="05000000000000000000" pitchFamily="2" charset="2"/>
                <a:cs typeface="Times New Roman" panose="02020603050405020304" pitchFamily="18" charset="0"/>
              </a:rPr>
              <a:t>e.</a:t>
            </a:r>
          </a:p>
          <a:p>
            <a:pPr marL="914400" lvl="1" indent="-457200" algn="just">
              <a:lnSpc>
                <a:spcPct val="110000"/>
              </a:lnSpc>
              <a:spcBef>
                <a:spcPts val="0"/>
              </a:spcBef>
              <a:buSzPts val="1100"/>
              <a:buFont typeface="Wingdings" panose="05000000000000000000" pitchFamily="2" charset="2"/>
              <a:buChar char="q"/>
              <a:tabLst>
                <a:tab pos="1154430" algn="l"/>
              </a:tabLst>
            </a:pPr>
            <a:r>
              <a:rPr lang="en-US" sz="2800" dirty="0">
                <a:latin typeface="Calibri" panose="020F0502020204030204" pitchFamily="34" charset="0"/>
                <a:ea typeface="Wingdings" panose="05000000000000000000" pitchFamily="2" charset="2"/>
                <a:cs typeface="Times New Roman" panose="02020603050405020304" pitchFamily="18" charset="0"/>
              </a:rPr>
              <a:t>Do</a:t>
            </a:r>
            <a:r>
              <a:rPr lang="en-US" sz="2800" spc="-5"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not</a:t>
            </a:r>
            <a:r>
              <a:rPr lang="en-US" sz="2800" spc="-10"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beli</a:t>
            </a:r>
            <a:r>
              <a:rPr lang="en-US" sz="2800" spc="-15" dirty="0">
                <a:latin typeface="Calibri" panose="020F0502020204030204" pitchFamily="34" charset="0"/>
                <a:ea typeface="Wingdings" panose="05000000000000000000" pitchFamily="2" charset="2"/>
                <a:cs typeface="Times New Roman" panose="02020603050405020304" pitchFamily="18" charset="0"/>
              </a:rPr>
              <a:t>e</a:t>
            </a:r>
            <a:r>
              <a:rPr lang="en-US" sz="2800" dirty="0">
                <a:latin typeface="Calibri" panose="020F0502020204030204" pitchFamily="34" charset="0"/>
                <a:ea typeface="Wingdings" panose="05000000000000000000" pitchFamily="2" charset="2"/>
                <a:cs typeface="Times New Roman" panose="02020603050405020304" pitchFamily="18" charset="0"/>
              </a:rPr>
              <a:t>ve in</a:t>
            </a:r>
            <a:r>
              <a:rPr lang="en-US" sz="2800" spc="-15" dirty="0">
                <a:latin typeface="Calibri" panose="020F0502020204030204" pitchFamily="34" charset="0"/>
                <a:ea typeface="Wingdings" panose="05000000000000000000" pitchFamily="2" charset="2"/>
                <a:cs typeface="Times New Roman" panose="02020603050405020304" pitchFamily="18" charset="0"/>
              </a:rPr>
              <a:t> </a:t>
            </a:r>
            <a:r>
              <a:rPr lang="en-US" sz="2800" spc="5" dirty="0">
                <a:latin typeface="Calibri" panose="020F0502020204030204" pitchFamily="34" charset="0"/>
                <a:ea typeface="Wingdings" panose="05000000000000000000" pitchFamily="2" charset="2"/>
                <a:cs typeface="Times New Roman" panose="02020603050405020304" pitchFamily="18" charset="0"/>
              </a:rPr>
              <a:t>o</a:t>
            </a:r>
            <a:r>
              <a:rPr lang="en-US" sz="2800" dirty="0">
                <a:latin typeface="Calibri" panose="020F0502020204030204" pitchFamily="34" charset="0"/>
                <a:ea typeface="Wingdings" panose="05000000000000000000" pitchFamily="2" charset="2"/>
                <a:cs typeface="Times New Roman" panose="02020603050405020304" pitchFamily="18" charset="0"/>
              </a:rPr>
              <a:t>f</a:t>
            </a:r>
            <a:r>
              <a:rPr lang="en-US" sz="2800" spc="-15" dirty="0">
                <a:latin typeface="Calibri" panose="020F0502020204030204" pitchFamily="34" charset="0"/>
                <a:ea typeface="Wingdings" panose="05000000000000000000" pitchFamily="2" charset="2"/>
                <a:cs typeface="Times New Roman" panose="02020603050405020304" pitchFamily="18" charset="0"/>
              </a:rPr>
              <a:t>f</a:t>
            </a:r>
            <a:r>
              <a:rPr lang="en-US" sz="2800" dirty="0">
                <a:latin typeface="Calibri" panose="020F0502020204030204" pitchFamily="34" charset="0"/>
                <a:ea typeface="Wingdings" panose="05000000000000000000" pitchFamily="2" charset="2"/>
                <a:cs typeface="Times New Roman" panose="02020603050405020304" pitchFamily="18" charset="0"/>
              </a:rPr>
              <a:t>ers th</a:t>
            </a:r>
            <a:r>
              <a:rPr lang="en-US" sz="2800" spc="-15" dirty="0">
                <a:latin typeface="Calibri" panose="020F0502020204030204" pitchFamily="34" charset="0"/>
                <a:ea typeface="Wingdings" panose="05000000000000000000" pitchFamily="2" charset="2"/>
                <a:cs typeface="Times New Roman" panose="02020603050405020304" pitchFamily="18" charset="0"/>
              </a:rPr>
              <a:t>a</a:t>
            </a:r>
            <a:r>
              <a:rPr lang="en-US" sz="2800" dirty="0">
                <a:latin typeface="Calibri" panose="020F0502020204030204" pitchFamily="34" charset="0"/>
                <a:ea typeface="Wingdings" panose="05000000000000000000" pitchFamily="2" charset="2"/>
                <a:cs typeface="Times New Roman" panose="02020603050405020304" pitchFamily="18" charset="0"/>
              </a:rPr>
              <a:t>t sta</a:t>
            </a:r>
            <a:r>
              <a:rPr lang="en-US" sz="2800" spc="-10" dirty="0">
                <a:latin typeface="Calibri" panose="020F0502020204030204" pitchFamily="34" charset="0"/>
                <a:ea typeface="Wingdings" panose="05000000000000000000" pitchFamily="2" charset="2"/>
                <a:cs typeface="Times New Roman" panose="02020603050405020304" pitchFamily="18" charset="0"/>
              </a:rPr>
              <a:t>t</a:t>
            </a:r>
            <a:r>
              <a:rPr lang="en-US" sz="2800" dirty="0">
                <a:latin typeface="Calibri" panose="020F0502020204030204" pitchFamily="34" charset="0"/>
                <a:ea typeface="Wingdings" panose="05000000000000000000" pitchFamily="2" charset="2"/>
                <a:cs typeface="Times New Roman" panose="02020603050405020304" pitchFamily="18" charset="0"/>
              </a:rPr>
              <a:t>e a</a:t>
            </a:r>
            <a:r>
              <a:rPr lang="en-US" sz="2800" spc="-10" dirty="0">
                <a:latin typeface="Calibri" panose="020F0502020204030204" pitchFamily="34" charset="0"/>
                <a:ea typeface="Wingdings" panose="05000000000000000000" pitchFamily="2" charset="2"/>
                <a:cs typeface="Times New Roman" panose="02020603050405020304" pitchFamily="18" charset="0"/>
              </a:rPr>
              <a:t> m</a:t>
            </a:r>
            <a:r>
              <a:rPr lang="en-US" sz="2800" spc="5" dirty="0">
                <a:latin typeface="Calibri" panose="020F0502020204030204" pitchFamily="34" charset="0"/>
                <a:ea typeface="Wingdings" panose="05000000000000000000" pitchFamily="2" charset="2"/>
                <a:cs typeface="Times New Roman" panose="02020603050405020304" pitchFamily="18" charset="0"/>
              </a:rPr>
              <a:t>o</a:t>
            </a:r>
            <a:r>
              <a:rPr lang="en-US" sz="2800" spc="-5" dirty="0">
                <a:latin typeface="Calibri" panose="020F0502020204030204" pitchFamily="34" charset="0"/>
                <a:ea typeface="Wingdings" panose="05000000000000000000" pitchFamily="2" charset="2"/>
                <a:cs typeface="Times New Roman" panose="02020603050405020304" pitchFamily="18" charset="0"/>
              </a:rPr>
              <a:t>n</a:t>
            </a:r>
            <a:r>
              <a:rPr lang="en-US" sz="2800" spc="-10" dirty="0">
                <a:latin typeface="Calibri" panose="020F0502020204030204" pitchFamily="34" charset="0"/>
                <a:ea typeface="Wingdings" panose="05000000000000000000" pitchFamily="2" charset="2"/>
                <a:cs typeface="Times New Roman" panose="02020603050405020304" pitchFamily="18" charset="0"/>
              </a:rPr>
              <a:t>e</a:t>
            </a:r>
            <a:r>
              <a:rPr lang="en-US" sz="2800" dirty="0">
                <a:latin typeface="Calibri" panose="020F0502020204030204" pitchFamily="34" charset="0"/>
                <a:ea typeface="Wingdings" panose="05000000000000000000" pitchFamily="2" charset="2"/>
                <a:cs typeface="Times New Roman" panose="02020603050405020304" pitchFamily="18" charset="0"/>
              </a:rPr>
              <a:t>y tra</a:t>
            </a:r>
            <a:r>
              <a:rPr lang="en-US" sz="2800" spc="-10" dirty="0">
                <a:latin typeface="Calibri" panose="020F0502020204030204" pitchFamily="34" charset="0"/>
                <a:ea typeface="Wingdings" panose="05000000000000000000" pitchFamily="2" charset="2"/>
                <a:cs typeface="Times New Roman" panose="02020603050405020304" pitchFamily="18" charset="0"/>
              </a:rPr>
              <a:t>n</a:t>
            </a:r>
            <a:r>
              <a:rPr lang="en-US" sz="2800" dirty="0">
                <a:latin typeface="Calibri" panose="020F0502020204030204" pitchFamily="34" charset="0"/>
                <a:ea typeface="Wingdings" panose="05000000000000000000" pitchFamily="2" charset="2"/>
                <a:cs typeface="Times New Roman" panose="02020603050405020304" pitchFamily="18" charset="0"/>
              </a:rPr>
              <a:t>s</a:t>
            </a:r>
            <a:r>
              <a:rPr lang="en-US" sz="2800" spc="-15" dirty="0">
                <a:latin typeface="Calibri" panose="020F0502020204030204" pitchFamily="34" charset="0"/>
                <a:ea typeface="Wingdings" panose="05000000000000000000" pitchFamily="2" charset="2"/>
                <a:cs typeface="Times New Roman" panose="02020603050405020304" pitchFamily="18" charset="0"/>
              </a:rPr>
              <a:t>f</a:t>
            </a:r>
            <a:r>
              <a:rPr lang="en-US" sz="2800" dirty="0">
                <a:latin typeface="Calibri" panose="020F0502020204030204" pitchFamily="34" charset="0"/>
                <a:ea typeface="Wingdings" panose="05000000000000000000" pitchFamily="2" charset="2"/>
                <a:cs typeface="Times New Roman" panose="02020603050405020304" pitchFamily="18" charset="0"/>
              </a:rPr>
              <a:t>er is</a:t>
            </a:r>
            <a:r>
              <a:rPr lang="en-US" sz="2800" spc="-10"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the </a:t>
            </a:r>
            <a:r>
              <a:rPr lang="en-US" sz="2800" spc="5" dirty="0">
                <a:latin typeface="Calibri" panose="020F0502020204030204" pitchFamily="34" charset="0"/>
                <a:ea typeface="Wingdings" panose="05000000000000000000" pitchFamily="2" charset="2"/>
                <a:cs typeface="Times New Roman" panose="02020603050405020304" pitchFamily="18" charset="0"/>
              </a:rPr>
              <a:t>o</a:t>
            </a:r>
            <a:r>
              <a:rPr lang="en-US" sz="2800" spc="-5" dirty="0">
                <a:latin typeface="Calibri" panose="020F0502020204030204" pitchFamily="34" charset="0"/>
                <a:ea typeface="Wingdings" panose="05000000000000000000" pitchFamily="2" charset="2"/>
                <a:cs typeface="Times New Roman" panose="02020603050405020304" pitchFamily="18" charset="0"/>
              </a:rPr>
              <a:t>n</a:t>
            </a:r>
            <a:r>
              <a:rPr lang="en-US" sz="2800" spc="-15" dirty="0">
                <a:latin typeface="Calibri" panose="020F0502020204030204" pitchFamily="34" charset="0"/>
                <a:ea typeface="Wingdings" panose="05000000000000000000" pitchFamily="2" charset="2"/>
                <a:cs typeface="Times New Roman" panose="02020603050405020304" pitchFamily="18" charset="0"/>
              </a:rPr>
              <a:t>l</a:t>
            </a:r>
            <a:r>
              <a:rPr lang="en-US" sz="2800" dirty="0">
                <a:latin typeface="Calibri" panose="020F0502020204030204" pitchFamily="34" charset="0"/>
                <a:ea typeface="Wingdings" panose="05000000000000000000" pitchFamily="2" charset="2"/>
                <a:cs typeface="Times New Roman" panose="02020603050405020304" pitchFamily="18" charset="0"/>
              </a:rPr>
              <a:t>y </a:t>
            </a:r>
            <a:r>
              <a:rPr lang="en-US" sz="2800" spc="-15" dirty="0">
                <a:latin typeface="Calibri" panose="020F0502020204030204" pitchFamily="34" charset="0"/>
                <a:ea typeface="Wingdings" panose="05000000000000000000" pitchFamily="2" charset="2"/>
                <a:cs typeface="Times New Roman" panose="02020603050405020304" pitchFamily="18" charset="0"/>
              </a:rPr>
              <a:t>p</a:t>
            </a:r>
            <a:r>
              <a:rPr lang="en-US" sz="2800" spc="5" dirty="0">
                <a:latin typeface="Calibri" panose="020F0502020204030204" pitchFamily="34" charset="0"/>
                <a:ea typeface="Wingdings" panose="05000000000000000000" pitchFamily="2" charset="2"/>
                <a:cs typeface="Times New Roman" panose="02020603050405020304" pitchFamily="18" charset="0"/>
              </a:rPr>
              <a:t>o</a:t>
            </a:r>
            <a:r>
              <a:rPr lang="en-US" sz="2800" dirty="0">
                <a:latin typeface="Calibri" panose="020F0502020204030204" pitchFamily="34" charset="0"/>
                <a:ea typeface="Wingdings" panose="05000000000000000000" pitchFamily="2" charset="2"/>
                <a:cs typeface="Times New Roman" panose="02020603050405020304" pitchFamily="18" charset="0"/>
              </a:rPr>
              <a:t>ssi</a:t>
            </a:r>
            <a:r>
              <a:rPr lang="en-US" sz="2800" spc="-5" dirty="0">
                <a:latin typeface="Calibri" panose="020F0502020204030204" pitchFamily="34" charset="0"/>
                <a:ea typeface="Wingdings" panose="05000000000000000000" pitchFamily="2" charset="2"/>
                <a:cs typeface="Times New Roman" panose="02020603050405020304" pitchFamily="18" charset="0"/>
              </a:rPr>
              <a:t>b</a:t>
            </a:r>
            <a:r>
              <a:rPr lang="en-US" sz="2800" dirty="0">
                <a:latin typeface="Calibri" panose="020F0502020204030204" pitchFamily="34" charset="0"/>
                <a:ea typeface="Wingdings" panose="05000000000000000000" pitchFamily="2" charset="2"/>
                <a:cs typeface="Times New Roman" panose="02020603050405020304" pitchFamily="18" charset="0"/>
              </a:rPr>
              <a:t>le</a:t>
            </a:r>
            <a:r>
              <a:rPr lang="en-US" sz="2800" spc="-10"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way</a:t>
            </a:r>
            <a:r>
              <a:rPr lang="en-US" sz="2800" spc="-10" dirty="0">
                <a:latin typeface="Calibri" panose="020F0502020204030204" pitchFamily="34" charset="0"/>
                <a:ea typeface="Wingdings" panose="05000000000000000000" pitchFamily="2" charset="2"/>
                <a:cs typeface="Times New Roman" panose="02020603050405020304" pitchFamily="18" charset="0"/>
              </a:rPr>
              <a:t> </a:t>
            </a:r>
            <a:r>
              <a:rPr lang="en-US" sz="2800" spc="5" dirty="0">
                <a:latin typeface="Calibri" panose="020F0502020204030204" pitchFamily="34" charset="0"/>
                <a:ea typeface="Wingdings" panose="05000000000000000000" pitchFamily="2" charset="2"/>
                <a:cs typeface="Times New Roman" panose="02020603050405020304" pitchFamily="18" charset="0"/>
              </a:rPr>
              <a:t>o</a:t>
            </a:r>
            <a:r>
              <a:rPr lang="en-US" sz="2800" dirty="0">
                <a:latin typeface="Calibri" panose="020F0502020204030204" pitchFamily="34" charset="0"/>
                <a:ea typeface="Wingdings" panose="05000000000000000000" pitchFamily="2" charset="2"/>
                <a:cs typeface="Times New Roman" panose="02020603050405020304" pitchFamily="18" charset="0"/>
              </a:rPr>
              <a:t>f</a:t>
            </a:r>
            <a:r>
              <a:rPr lang="en-US" sz="2800" spc="-15"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pay</a:t>
            </a:r>
            <a:r>
              <a:rPr lang="en-US" sz="2800" spc="-5" dirty="0">
                <a:latin typeface="Calibri" panose="020F0502020204030204" pitchFamily="34" charset="0"/>
                <a:ea typeface="Wingdings" panose="05000000000000000000" pitchFamily="2" charset="2"/>
                <a:cs typeface="Times New Roman" panose="02020603050405020304" pitchFamily="18" charset="0"/>
              </a:rPr>
              <a:t>m</a:t>
            </a:r>
            <a:r>
              <a:rPr lang="en-US" sz="2800" dirty="0">
                <a:latin typeface="Calibri" panose="020F0502020204030204" pitchFamily="34" charset="0"/>
                <a:ea typeface="Wingdings" panose="05000000000000000000" pitchFamily="2" charset="2"/>
                <a:cs typeface="Times New Roman" panose="02020603050405020304" pitchFamily="18" charset="0"/>
              </a:rPr>
              <a:t>ent.</a:t>
            </a:r>
          </a:p>
          <a:p>
            <a:pPr marL="914400" lvl="1" indent="-457200" algn="just">
              <a:lnSpc>
                <a:spcPct val="110000"/>
              </a:lnSpc>
              <a:spcBef>
                <a:spcPts val="110"/>
              </a:spcBef>
              <a:buSzPts val="1100"/>
              <a:buFont typeface="Wingdings" panose="05000000000000000000" pitchFamily="2" charset="2"/>
              <a:buChar char="q"/>
              <a:tabLst>
                <a:tab pos="1154430" algn="l"/>
              </a:tabLst>
            </a:pPr>
            <a:r>
              <a:rPr lang="en-US" sz="2800" dirty="0">
                <a:latin typeface="Calibri" panose="020F0502020204030204" pitchFamily="34" charset="0"/>
                <a:ea typeface="Wingdings" panose="05000000000000000000" pitchFamily="2" charset="2"/>
                <a:cs typeface="Times New Roman" panose="02020603050405020304" pitchFamily="18" charset="0"/>
              </a:rPr>
              <a:t>Thi</a:t>
            </a:r>
            <a:r>
              <a:rPr lang="en-US" sz="2800" spc="-10" dirty="0">
                <a:latin typeface="Calibri" panose="020F0502020204030204" pitchFamily="34" charset="0"/>
                <a:ea typeface="Wingdings" panose="05000000000000000000" pitchFamily="2" charset="2"/>
                <a:cs typeface="Times New Roman" panose="02020603050405020304" pitchFamily="18" charset="0"/>
              </a:rPr>
              <a:t>n</a:t>
            </a:r>
            <a:r>
              <a:rPr lang="en-US" sz="2800" dirty="0">
                <a:latin typeface="Calibri" panose="020F0502020204030204" pitchFamily="34" charset="0"/>
                <a:ea typeface="Wingdings" panose="05000000000000000000" pitchFamily="2" charset="2"/>
                <a:cs typeface="Times New Roman" panose="02020603050405020304" pitchFamily="18" charset="0"/>
              </a:rPr>
              <a:t>k </a:t>
            </a:r>
            <a:r>
              <a:rPr lang="en-US" sz="2800" spc="-5" dirty="0">
                <a:latin typeface="Calibri" panose="020F0502020204030204" pitchFamily="34" charset="0"/>
                <a:ea typeface="Wingdings" panose="05000000000000000000" pitchFamily="2" charset="2"/>
                <a:cs typeface="Times New Roman" panose="02020603050405020304" pitchFamily="18" charset="0"/>
              </a:rPr>
              <a:t>b</a:t>
            </a:r>
            <a:r>
              <a:rPr lang="en-US" sz="2800" dirty="0">
                <a:latin typeface="Calibri" panose="020F0502020204030204" pitchFamily="34" charset="0"/>
                <a:ea typeface="Wingdings" panose="05000000000000000000" pitchFamily="2" charset="2"/>
                <a:cs typeface="Times New Roman" panose="02020603050405020304" pitchFamily="18" charset="0"/>
              </a:rPr>
              <a:t>ef</a:t>
            </a:r>
            <a:r>
              <a:rPr lang="en-US" sz="2800" spc="-5" dirty="0">
                <a:latin typeface="Calibri" panose="020F0502020204030204" pitchFamily="34" charset="0"/>
                <a:ea typeface="Wingdings" panose="05000000000000000000" pitchFamily="2" charset="2"/>
                <a:cs typeface="Times New Roman" panose="02020603050405020304" pitchFamily="18" charset="0"/>
              </a:rPr>
              <a:t>o</a:t>
            </a:r>
            <a:r>
              <a:rPr lang="en-US" sz="2800" dirty="0">
                <a:latin typeface="Calibri" panose="020F0502020204030204" pitchFamily="34" charset="0"/>
                <a:ea typeface="Wingdings" panose="05000000000000000000" pitchFamily="2" charset="2"/>
                <a:cs typeface="Times New Roman" panose="02020603050405020304" pitchFamily="18" charset="0"/>
              </a:rPr>
              <a:t>re</a:t>
            </a:r>
            <a:r>
              <a:rPr lang="en-US" sz="2800" spc="-10"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y</a:t>
            </a:r>
            <a:r>
              <a:rPr lang="en-US" sz="2800" spc="5" dirty="0">
                <a:latin typeface="Calibri" panose="020F0502020204030204" pitchFamily="34" charset="0"/>
                <a:ea typeface="Wingdings" panose="05000000000000000000" pitchFamily="2" charset="2"/>
                <a:cs typeface="Times New Roman" panose="02020603050405020304" pitchFamily="18" charset="0"/>
              </a:rPr>
              <a:t>o</a:t>
            </a:r>
            <a:r>
              <a:rPr lang="en-US" sz="2800" dirty="0">
                <a:latin typeface="Calibri" panose="020F0502020204030204" pitchFamily="34" charset="0"/>
                <a:ea typeface="Wingdings" panose="05000000000000000000" pitchFamily="2" charset="2"/>
                <a:cs typeface="Times New Roman" panose="02020603050405020304" pitchFamily="18" charset="0"/>
              </a:rPr>
              <a:t>u</a:t>
            </a:r>
            <a:r>
              <a:rPr lang="en-US" sz="2800" spc="-15"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act,</a:t>
            </a:r>
            <a:r>
              <a:rPr lang="en-US" sz="2800" spc="-5"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an</a:t>
            </a:r>
            <a:r>
              <a:rPr lang="en-US" sz="2800" spc="-5" dirty="0">
                <a:latin typeface="Calibri" panose="020F0502020204030204" pitchFamily="34" charset="0"/>
                <a:ea typeface="Wingdings" panose="05000000000000000000" pitchFamily="2" charset="2"/>
                <a:cs typeface="Times New Roman" panose="02020603050405020304" pitchFamily="18" charset="0"/>
              </a:rPr>
              <a:t> </a:t>
            </a:r>
            <a:r>
              <a:rPr lang="en-US" sz="2800" spc="5" dirty="0">
                <a:latin typeface="Calibri" panose="020F0502020204030204" pitchFamily="34" charset="0"/>
                <a:ea typeface="Wingdings" panose="05000000000000000000" pitchFamily="2" charset="2"/>
                <a:cs typeface="Times New Roman" panose="02020603050405020304" pitchFamily="18" charset="0"/>
              </a:rPr>
              <a:t>o</a:t>
            </a:r>
            <a:r>
              <a:rPr lang="en-US" sz="2800" spc="-15" dirty="0">
                <a:latin typeface="Calibri" panose="020F0502020204030204" pitchFamily="34" charset="0"/>
                <a:ea typeface="Wingdings" panose="05000000000000000000" pitchFamily="2" charset="2"/>
                <a:cs typeface="Times New Roman" panose="02020603050405020304" pitchFamily="18" charset="0"/>
              </a:rPr>
              <a:t>f</a:t>
            </a:r>
            <a:r>
              <a:rPr lang="en-US" sz="2800" dirty="0">
                <a:latin typeface="Calibri" panose="020F0502020204030204" pitchFamily="34" charset="0"/>
                <a:ea typeface="Wingdings" panose="05000000000000000000" pitchFamily="2" charset="2"/>
                <a:cs typeface="Times New Roman" panose="02020603050405020304" pitchFamily="18" charset="0"/>
              </a:rPr>
              <a:t>fer t</a:t>
            </a:r>
            <a:r>
              <a:rPr lang="en-US" sz="2800" spc="-5" dirty="0">
                <a:latin typeface="Calibri" panose="020F0502020204030204" pitchFamily="34" charset="0"/>
                <a:ea typeface="Wingdings" panose="05000000000000000000" pitchFamily="2" charset="2"/>
                <a:cs typeface="Times New Roman" panose="02020603050405020304" pitchFamily="18" charset="0"/>
              </a:rPr>
              <a:t>h</a:t>
            </a:r>
            <a:r>
              <a:rPr lang="en-US" sz="2800" dirty="0">
                <a:latin typeface="Calibri" panose="020F0502020204030204" pitchFamily="34" charset="0"/>
                <a:ea typeface="Wingdings" panose="05000000000000000000" pitchFamily="2" charset="2"/>
                <a:cs typeface="Times New Roman" panose="02020603050405020304" pitchFamily="18" charset="0"/>
              </a:rPr>
              <a:t>at</a:t>
            </a:r>
            <a:r>
              <a:rPr lang="en-US" sz="2800" spc="-10"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s</a:t>
            </a:r>
            <a:r>
              <a:rPr lang="en-US" sz="2800" spc="5" dirty="0">
                <a:latin typeface="Calibri" panose="020F0502020204030204" pitchFamily="34" charset="0"/>
                <a:ea typeface="Wingdings" panose="05000000000000000000" pitchFamily="2" charset="2"/>
                <a:cs typeface="Times New Roman" panose="02020603050405020304" pitchFamily="18" charset="0"/>
              </a:rPr>
              <a:t>o</a:t>
            </a:r>
            <a:r>
              <a:rPr lang="en-US" sz="2800" spc="-5" dirty="0">
                <a:latin typeface="Calibri" panose="020F0502020204030204" pitchFamily="34" charset="0"/>
                <a:ea typeface="Wingdings" panose="05000000000000000000" pitchFamily="2" charset="2"/>
                <a:cs typeface="Times New Roman" panose="02020603050405020304" pitchFamily="18" charset="0"/>
              </a:rPr>
              <a:t>und</a:t>
            </a:r>
            <a:r>
              <a:rPr lang="en-US" sz="2800" dirty="0">
                <a:latin typeface="Calibri" panose="020F0502020204030204" pitchFamily="34" charset="0"/>
                <a:ea typeface="Wingdings" panose="05000000000000000000" pitchFamily="2" charset="2"/>
                <a:cs typeface="Times New Roman" panose="02020603050405020304" pitchFamily="18" charset="0"/>
              </a:rPr>
              <a:t>s</a:t>
            </a:r>
            <a:r>
              <a:rPr lang="en-US" sz="2800" spc="-10"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t</a:t>
            </a:r>
            <a:r>
              <a:rPr lang="en-US" sz="2800" spc="-5" dirty="0">
                <a:latin typeface="Calibri" panose="020F0502020204030204" pitchFamily="34" charset="0"/>
                <a:ea typeface="Wingdings" panose="05000000000000000000" pitchFamily="2" charset="2"/>
                <a:cs typeface="Times New Roman" panose="02020603050405020304" pitchFamily="18" charset="0"/>
              </a:rPr>
              <a:t>o</a:t>
            </a:r>
            <a:r>
              <a:rPr lang="en-US" sz="2800" dirty="0">
                <a:latin typeface="Calibri" panose="020F0502020204030204" pitchFamily="34" charset="0"/>
                <a:ea typeface="Wingdings" panose="05000000000000000000" pitchFamily="2" charset="2"/>
                <a:cs typeface="Times New Roman" panose="02020603050405020304" pitchFamily="18" charset="0"/>
              </a:rPr>
              <a:t>o</a:t>
            </a:r>
            <a:r>
              <a:rPr lang="en-US" sz="2800" spc="5" dirty="0">
                <a:latin typeface="Calibri" panose="020F0502020204030204" pitchFamily="34" charset="0"/>
                <a:ea typeface="Wingdings" panose="05000000000000000000" pitchFamily="2" charset="2"/>
                <a:cs typeface="Times New Roman" panose="02020603050405020304" pitchFamily="18" charset="0"/>
              </a:rPr>
              <a:t> </a:t>
            </a:r>
            <a:r>
              <a:rPr lang="en-US" sz="2800" spc="-15" dirty="0">
                <a:latin typeface="Calibri" panose="020F0502020204030204" pitchFamily="34" charset="0"/>
                <a:ea typeface="Wingdings" panose="05000000000000000000" pitchFamily="2" charset="2"/>
                <a:cs typeface="Times New Roman" panose="02020603050405020304" pitchFamily="18" charset="0"/>
              </a:rPr>
              <a:t>g</a:t>
            </a:r>
            <a:r>
              <a:rPr lang="en-US" sz="2800" spc="5" dirty="0">
                <a:latin typeface="Calibri" panose="020F0502020204030204" pitchFamily="34" charset="0"/>
                <a:ea typeface="Wingdings" panose="05000000000000000000" pitchFamily="2" charset="2"/>
                <a:cs typeface="Times New Roman" panose="02020603050405020304" pitchFamily="18" charset="0"/>
              </a:rPr>
              <a:t>oo</a:t>
            </a:r>
            <a:r>
              <a:rPr lang="en-US" sz="2800" dirty="0">
                <a:latin typeface="Calibri" panose="020F0502020204030204" pitchFamily="34" charset="0"/>
                <a:ea typeface="Wingdings" panose="05000000000000000000" pitchFamily="2" charset="2"/>
                <a:cs typeface="Times New Roman" panose="02020603050405020304" pitchFamily="18" charset="0"/>
              </a:rPr>
              <a:t>d</a:t>
            </a:r>
            <a:r>
              <a:rPr lang="en-US" sz="2800" spc="-15"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to</a:t>
            </a:r>
            <a:r>
              <a:rPr lang="en-US" sz="2800" spc="-5"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be true</a:t>
            </a:r>
            <a:r>
              <a:rPr lang="en-US" sz="2800" spc="-15"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is </a:t>
            </a:r>
            <a:r>
              <a:rPr lang="en-US" sz="2800" spc="-5" dirty="0">
                <a:latin typeface="Calibri" panose="020F0502020204030204" pitchFamily="34" charset="0"/>
                <a:ea typeface="Wingdings" panose="05000000000000000000" pitchFamily="2" charset="2"/>
                <a:cs typeface="Times New Roman" panose="02020603050405020304" pitchFamily="18" charset="0"/>
              </a:rPr>
              <a:t>u</a:t>
            </a:r>
            <a:r>
              <a:rPr lang="en-US" sz="2800" dirty="0">
                <a:latin typeface="Calibri" panose="020F0502020204030204" pitchFamily="34" charset="0"/>
                <a:ea typeface="Wingdings" panose="05000000000000000000" pitchFamily="2" charset="2"/>
                <a:cs typeface="Times New Roman" panose="02020603050405020304" pitchFamily="18" charset="0"/>
              </a:rPr>
              <a:t>su</a:t>
            </a:r>
            <a:r>
              <a:rPr lang="en-US" sz="2800" spc="-5" dirty="0">
                <a:latin typeface="Calibri" panose="020F0502020204030204" pitchFamily="34" charset="0"/>
                <a:ea typeface="Wingdings" panose="05000000000000000000" pitchFamily="2" charset="2"/>
                <a:cs typeface="Times New Roman" panose="02020603050405020304" pitchFamily="18" charset="0"/>
              </a:rPr>
              <a:t>a</a:t>
            </a:r>
            <a:r>
              <a:rPr lang="en-US" sz="2800" dirty="0">
                <a:latin typeface="Calibri" panose="020F0502020204030204" pitchFamily="34" charset="0"/>
                <a:ea typeface="Wingdings" panose="05000000000000000000" pitchFamily="2" charset="2"/>
                <a:cs typeface="Times New Roman" panose="02020603050405020304" pitchFamily="18" charset="0"/>
              </a:rPr>
              <a:t>l</a:t>
            </a:r>
            <a:r>
              <a:rPr lang="en-US" sz="2800" spc="-5" dirty="0">
                <a:latin typeface="Calibri" panose="020F0502020204030204" pitchFamily="34" charset="0"/>
                <a:ea typeface="Wingdings" panose="05000000000000000000" pitchFamily="2" charset="2"/>
                <a:cs typeface="Times New Roman" panose="02020603050405020304" pitchFamily="18" charset="0"/>
              </a:rPr>
              <a:t>l</a:t>
            </a:r>
            <a:r>
              <a:rPr lang="en-US" sz="2800" dirty="0">
                <a:latin typeface="Calibri" panose="020F0502020204030204" pitchFamily="34" charset="0"/>
                <a:ea typeface="Wingdings" panose="05000000000000000000" pitchFamily="2" charset="2"/>
                <a:cs typeface="Times New Roman" panose="02020603050405020304" pitchFamily="18" charset="0"/>
              </a:rPr>
              <a:t>y</a:t>
            </a:r>
            <a:r>
              <a:rPr lang="en-US" sz="2800" spc="-10" dirty="0">
                <a:latin typeface="Calibri" panose="020F0502020204030204" pitchFamily="34" charset="0"/>
                <a:ea typeface="Wingdings" panose="05000000000000000000" pitchFamily="2" charset="2"/>
                <a:cs typeface="Times New Roman" panose="02020603050405020304" pitchFamily="18" charset="0"/>
              </a:rPr>
              <a:t> t</a:t>
            </a:r>
            <a:r>
              <a:rPr lang="en-US" sz="2800" spc="5" dirty="0">
                <a:latin typeface="Calibri" panose="020F0502020204030204" pitchFamily="34" charset="0"/>
                <a:ea typeface="Wingdings" panose="05000000000000000000" pitchFamily="2" charset="2"/>
                <a:cs typeface="Times New Roman" panose="02020603050405020304" pitchFamily="18" charset="0"/>
              </a:rPr>
              <a:t>o</a:t>
            </a:r>
            <a:r>
              <a:rPr lang="en-US" sz="2800" dirty="0">
                <a:latin typeface="Calibri" panose="020F0502020204030204" pitchFamily="34" charset="0"/>
                <a:ea typeface="Wingdings" panose="05000000000000000000" pitchFamily="2" charset="2"/>
                <a:cs typeface="Times New Roman" panose="02020603050405020304" pitchFamily="18" charset="0"/>
              </a:rPr>
              <a:t>o</a:t>
            </a:r>
            <a:r>
              <a:rPr lang="en-US" sz="2800" spc="5" dirty="0">
                <a:latin typeface="Calibri" panose="020F0502020204030204" pitchFamily="34" charset="0"/>
                <a:ea typeface="Wingdings" panose="05000000000000000000" pitchFamily="2" charset="2"/>
                <a:cs typeface="Times New Roman" panose="02020603050405020304" pitchFamily="18" charset="0"/>
              </a:rPr>
              <a:t> </a:t>
            </a:r>
            <a:r>
              <a:rPr lang="en-US" sz="2800" spc="-15" dirty="0">
                <a:latin typeface="Calibri" panose="020F0502020204030204" pitchFamily="34" charset="0"/>
                <a:ea typeface="Wingdings" panose="05000000000000000000" pitchFamily="2" charset="2"/>
                <a:cs typeface="Times New Roman" panose="02020603050405020304" pitchFamily="18" charset="0"/>
              </a:rPr>
              <a:t>g</a:t>
            </a:r>
            <a:r>
              <a:rPr lang="en-US" sz="2800" spc="-10" dirty="0">
                <a:latin typeface="Calibri" panose="020F0502020204030204" pitchFamily="34" charset="0"/>
                <a:ea typeface="Wingdings" panose="05000000000000000000" pitchFamily="2" charset="2"/>
                <a:cs typeface="Times New Roman" panose="02020603050405020304" pitchFamily="18" charset="0"/>
              </a:rPr>
              <a:t>o</a:t>
            </a:r>
            <a:r>
              <a:rPr lang="en-US" sz="2800" spc="5" dirty="0">
                <a:latin typeface="Calibri" panose="020F0502020204030204" pitchFamily="34" charset="0"/>
                <a:ea typeface="Wingdings" panose="05000000000000000000" pitchFamily="2" charset="2"/>
                <a:cs typeface="Times New Roman" panose="02020603050405020304" pitchFamily="18" charset="0"/>
              </a:rPr>
              <a:t>o</a:t>
            </a:r>
            <a:r>
              <a:rPr lang="en-US" sz="2800" dirty="0">
                <a:latin typeface="Calibri" panose="020F0502020204030204" pitchFamily="34" charset="0"/>
                <a:ea typeface="Wingdings" panose="05000000000000000000" pitchFamily="2" charset="2"/>
                <a:cs typeface="Times New Roman" panose="02020603050405020304" pitchFamily="18" charset="0"/>
              </a:rPr>
              <a:t>d</a:t>
            </a:r>
            <a:r>
              <a:rPr lang="en-US" sz="2800" spc="-5"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to</a:t>
            </a:r>
            <a:r>
              <a:rPr lang="en-US" sz="2800" spc="5" dirty="0">
                <a:latin typeface="Calibri" panose="020F0502020204030204" pitchFamily="34" charset="0"/>
                <a:ea typeface="Wingdings" panose="05000000000000000000" pitchFamily="2" charset="2"/>
                <a:cs typeface="Times New Roman" panose="02020603050405020304" pitchFamily="18" charset="0"/>
              </a:rPr>
              <a:t> </a:t>
            </a:r>
            <a:r>
              <a:rPr lang="en-US" sz="2800" spc="-15" dirty="0">
                <a:latin typeface="Calibri" panose="020F0502020204030204" pitchFamily="34" charset="0"/>
                <a:ea typeface="Wingdings" panose="05000000000000000000" pitchFamily="2" charset="2"/>
                <a:cs typeface="Times New Roman" panose="02020603050405020304" pitchFamily="18" charset="0"/>
              </a:rPr>
              <a:t>b</a:t>
            </a:r>
            <a:r>
              <a:rPr lang="en-US" sz="2800" dirty="0">
                <a:latin typeface="Calibri" panose="020F0502020204030204" pitchFamily="34" charset="0"/>
                <a:ea typeface="Wingdings" panose="05000000000000000000" pitchFamily="2" charset="2"/>
                <a:cs typeface="Times New Roman" panose="02020603050405020304" pitchFamily="18" charset="0"/>
              </a:rPr>
              <a:t>e tr</a:t>
            </a:r>
            <a:r>
              <a:rPr lang="en-US" sz="2800" spc="-15" dirty="0">
                <a:latin typeface="Calibri" panose="020F0502020204030204" pitchFamily="34" charset="0"/>
                <a:ea typeface="Wingdings" panose="05000000000000000000" pitchFamily="2" charset="2"/>
                <a:cs typeface="Times New Roman" panose="02020603050405020304" pitchFamily="18" charset="0"/>
              </a:rPr>
              <a:t>u</a:t>
            </a:r>
            <a:r>
              <a:rPr lang="en-US" sz="2800" dirty="0">
                <a:latin typeface="Calibri" panose="020F0502020204030204" pitchFamily="34" charset="0"/>
                <a:ea typeface="Wingdings" panose="05000000000000000000" pitchFamily="2" charset="2"/>
                <a:cs typeface="Times New Roman" panose="02020603050405020304" pitchFamily="18" charset="0"/>
              </a:rPr>
              <a:t>e.</a:t>
            </a:r>
          </a:p>
          <a:p>
            <a:pPr marL="914400" marR="795655" lvl="1" indent="-457200" algn="just">
              <a:lnSpc>
                <a:spcPct val="110000"/>
              </a:lnSpc>
              <a:spcBef>
                <a:spcPts val="110"/>
              </a:spcBef>
              <a:buSzPts val="1100"/>
              <a:buFont typeface="Wingdings" panose="05000000000000000000" pitchFamily="2" charset="2"/>
              <a:buChar char="q"/>
              <a:tabLst>
                <a:tab pos="1154430" algn="l"/>
              </a:tabLst>
            </a:pPr>
            <a:r>
              <a:rPr lang="en-US" sz="2800" dirty="0">
                <a:latin typeface="Calibri" panose="020F0502020204030204" pitchFamily="34" charset="0"/>
                <a:ea typeface="Wingdings" panose="05000000000000000000" pitchFamily="2" charset="2"/>
                <a:cs typeface="Times New Roman" panose="02020603050405020304" pitchFamily="18" charset="0"/>
              </a:rPr>
              <a:t>There</a:t>
            </a:r>
            <a:r>
              <a:rPr lang="en-US" sz="2800" spc="85"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is</a:t>
            </a:r>
            <a:r>
              <a:rPr lang="en-US" sz="2800" spc="95" dirty="0">
                <a:latin typeface="Calibri" panose="020F0502020204030204" pitchFamily="34" charset="0"/>
                <a:ea typeface="Wingdings" panose="05000000000000000000" pitchFamily="2" charset="2"/>
                <a:cs typeface="Times New Roman" panose="02020603050405020304" pitchFamily="18" charset="0"/>
              </a:rPr>
              <a:t> </a:t>
            </a:r>
            <a:r>
              <a:rPr lang="en-US" sz="2800" spc="-20" dirty="0">
                <a:latin typeface="Calibri" panose="020F0502020204030204" pitchFamily="34" charset="0"/>
                <a:ea typeface="Wingdings" panose="05000000000000000000" pitchFamily="2" charset="2"/>
                <a:cs typeface="Times New Roman" panose="02020603050405020304" pitchFamily="18" charset="0"/>
              </a:rPr>
              <a:t>n</a:t>
            </a:r>
            <a:r>
              <a:rPr lang="en-US" sz="2800" dirty="0">
                <a:latin typeface="Calibri" panose="020F0502020204030204" pitchFamily="34" charset="0"/>
                <a:ea typeface="Wingdings" panose="05000000000000000000" pitchFamily="2" charset="2"/>
                <a:cs typeface="Times New Roman" panose="02020603050405020304" pitchFamily="18" charset="0"/>
              </a:rPr>
              <a:t>o</a:t>
            </a:r>
            <a:r>
              <a:rPr lang="en-US" sz="2800" spc="100" dirty="0">
                <a:latin typeface="Calibri" panose="020F0502020204030204" pitchFamily="34" charset="0"/>
                <a:ea typeface="Wingdings" panose="05000000000000000000" pitchFamily="2" charset="2"/>
                <a:cs typeface="Times New Roman" panose="02020603050405020304" pitchFamily="18" charset="0"/>
              </a:rPr>
              <a:t> </a:t>
            </a:r>
            <a:r>
              <a:rPr lang="en-US" sz="2800" spc="-5" dirty="0">
                <a:latin typeface="Calibri" panose="020F0502020204030204" pitchFamily="34" charset="0"/>
                <a:ea typeface="Wingdings" panose="05000000000000000000" pitchFamily="2" charset="2"/>
                <a:cs typeface="Times New Roman" panose="02020603050405020304" pitchFamily="18" charset="0"/>
              </a:rPr>
              <a:t>p</a:t>
            </a:r>
            <a:r>
              <a:rPr lang="en-US" sz="2800" spc="-15" dirty="0">
                <a:latin typeface="Calibri" panose="020F0502020204030204" pitchFamily="34" charset="0"/>
                <a:ea typeface="Wingdings" panose="05000000000000000000" pitchFamily="2" charset="2"/>
                <a:cs typeface="Times New Roman" panose="02020603050405020304" pitchFamily="18" charset="0"/>
              </a:rPr>
              <a:t>r</a:t>
            </a:r>
            <a:r>
              <a:rPr lang="en-US" sz="2800" spc="5" dirty="0">
                <a:latin typeface="Calibri" panose="020F0502020204030204" pitchFamily="34" charset="0"/>
                <a:ea typeface="Wingdings" panose="05000000000000000000" pitchFamily="2" charset="2"/>
                <a:cs typeface="Times New Roman" panose="02020603050405020304" pitchFamily="18" charset="0"/>
              </a:rPr>
              <a:t>o</a:t>
            </a:r>
            <a:r>
              <a:rPr lang="en-US" sz="2800" spc="-10" dirty="0">
                <a:latin typeface="Calibri" panose="020F0502020204030204" pitchFamily="34" charset="0"/>
                <a:ea typeface="Wingdings" panose="05000000000000000000" pitchFamily="2" charset="2"/>
                <a:cs typeface="Times New Roman" panose="02020603050405020304" pitchFamily="18" charset="0"/>
              </a:rPr>
              <a:t>t</a:t>
            </a:r>
            <a:r>
              <a:rPr lang="en-US" sz="2800" dirty="0">
                <a:latin typeface="Calibri" panose="020F0502020204030204" pitchFamily="34" charset="0"/>
                <a:ea typeface="Wingdings" panose="05000000000000000000" pitchFamily="2" charset="2"/>
                <a:cs typeface="Times New Roman" panose="02020603050405020304" pitchFamily="18" charset="0"/>
              </a:rPr>
              <a:t>ec</a:t>
            </a:r>
            <a:r>
              <a:rPr lang="en-US" sz="2800" spc="5" dirty="0">
                <a:latin typeface="Calibri" panose="020F0502020204030204" pitchFamily="34" charset="0"/>
                <a:ea typeface="Wingdings" panose="05000000000000000000" pitchFamily="2" charset="2"/>
                <a:cs typeface="Times New Roman" panose="02020603050405020304" pitchFamily="18" charset="0"/>
              </a:rPr>
              <a:t>t</a:t>
            </a:r>
            <a:r>
              <a:rPr lang="en-US" sz="2800" spc="-15" dirty="0">
                <a:latin typeface="Calibri" panose="020F0502020204030204" pitchFamily="34" charset="0"/>
                <a:ea typeface="Wingdings" panose="05000000000000000000" pitchFamily="2" charset="2"/>
                <a:cs typeface="Times New Roman" panose="02020603050405020304" pitchFamily="18" charset="0"/>
              </a:rPr>
              <a:t>i</a:t>
            </a:r>
            <a:r>
              <a:rPr lang="en-US" sz="2800" spc="5" dirty="0">
                <a:latin typeface="Calibri" panose="020F0502020204030204" pitchFamily="34" charset="0"/>
                <a:ea typeface="Wingdings" panose="05000000000000000000" pitchFamily="2" charset="2"/>
                <a:cs typeface="Times New Roman" panose="02020603050405020304" pitchFamily="18" charset="0"/>
              </a:rPr>
              <a:t>o</a:t>
            </a:r>
            <a:r>
              <a:rPr lang="en-US" sz="2800" dirty="0">
                <a:latin typeface="Calibri" panose="020F0502020204030204" pitchFamily="34" charset="0"/>
                <a:ea typeface="Wingdings" panose="05000000000000000000" pitchFamily="2" charset="2"/>
                <a:cs typeface="Times New Roman" panose="02020603050405020304" pitchFamily="18" charset="0"/>
              </a:rPr>
              <a:t>n</a:t>
            </a:r>
            <a:r>
              <a:rPr lang="en-US" sz="2800" spc="90"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a</a:t>
            </a:r>
            <a:r>
              <a:rPr lang="en-US" sz="2800" spc="-5" dirty="0">
                <a:latin typeface="Calibri" panose="020F0502020204030204" pitchFamily="34" charset="0"/>
                <a:ea typeface="Wingdings" panose="05000000000000000000" pitchFamily="2" charset="2"/>
                <a:cs typeface="Times New Roman" panose="02020603050405020304" pitchFamily="18" charset="0"/>
              </a:rPr>
              <a:t>g</a:t>
            </a:r>
            <a:r>
              <a:rPr lang="en-US" sz="2800" spc="-15" dirty="0">
                <a:latin typeface="Calibri" panose="020F0502020204030204" pitchFamily="34" charset="0"/>
                <a:ea typeface="Wingdings" panose="05000000000000000000" pitchFamily="2" charset="2"/>
                <a:cs typeface="Times New Roman" panose="02020603050405020304" pitchFamily="18" charset="0"/>
              </a:rPr>
              <a:t>a</a:t>
            </a:r>
            <a:r>
              <a:rPr lang="en-US" sz="2800" dirty="0">
                <a:latin typeface="Calibri" panose="020F0502020204030204" pitchFamily="34" charset="0"/>
                <a:ea typeface="Wingdings" panose="05000000000000000000" pitchFamily="2" charset="2"/>
                <a:cs typeface="Times New Roman" panose="02020603050405020304" pitchFamily="18" charset="0"/>
              </a:rPr>
              <a:t>i</a:t>
            </a:r>
            <a:r>
              <a:rPr lang="en-US" sz="2800" spc="-10" dirty="0">
                <a:latin typeface="Calibri" panose="020F0502020204030204" pitchFamily="34" charset="0"/>
                <a:ea typeface="Wingdings" panose="05000000000000000000" pitchFamily="2" charset="2"/>
                <a:cs typeface="Times New Roman" panose="02020603050405020304" pitchFamily="18" charset="0"/>
              </a:rPr>
              <a:t>n</a:t>
            </a:r>
            <a:r>
              <a:rPr lang="en-US" sz="2800" dirty="0">
                <a:latin typeface="Calibri" panose="020F0502020204030204" pitchFamily="34" charset="0"/>
                <a:ea typeface="Wingdings" panose="05000000000000000000" pitchFamily="2" charset="2"/>
                <a:cs typeface="Times New Roman" panose="02020603050405020304" pitchFamily="18" charset="0"/>
              </a:rPr>
              <a:t>st</a:t>
            </a:r>
            <a:r>
              <a:rPr lang="en-US" sz="2800" spc="100"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l</a:t>
            </a:r>
            <a:r>
              <a:rPr lang="en-US" sz="2800" spc="-10" dirty="0">
                <a:latin typeface="Calibri" panose="020F0502020204030204" pitchFamily="34" charset="0"/>
                <a:ea typeface="Wingdings" panose="05000000000000000000" pitchFamily="2" charset="2"/>
                <a:cs typeface="Times New Roman" panose="02020603050405020304" pitchFamily="18" charset="0"/>
              </a:rPr>
              <a:t>o</a:t>
            </a:r>
            <a:r>
              <a:rPr lang="en-US" sz="2800" dirty="0">
                <a:latin typeface="Calibri" panose="020F0502020204030204" pitchFamily="34" charset="0"/>
                <a:ea typeface="Wingdings" panose="05000000000000000000" pitchFamily="2" charset="2"/>
                <a:cs typeface="Times New Roman" panose="02020603050405020304" pitchFamily="18" charset="0"/>
              </a:rPr>
              <a:t>ss</a:t>
            </a:r>
            <a:r>
              <a:rPr lang="en-US" sz="2800" spc="95" dirty="0">
                <a:latin typeface="Calibri" panose="020F0502020204030204" pitchFamily="34" charset="0"/>
                <a:ea typeface="Wingdings" panose="05000000000000000000" pitchFamily="2" charset="2"/>
                <a:cs typeface="Times New Roman" panose="02020603050405020304" pitchFamily="18" charset="0"/>
              </a:rPr>
              <a:t> </a:t>
            </a:r>
            <a:r>
              <a:rPr lang="en-US" sz="2800" spc="-5" dirty="0">
                <a:latin typeface="Calibri" panose="020F0502020204030204" pitchFamily="34" charset="0"/>
                <a:ea typeface="Wingdings" panose="05000000000000000000" pitchFamily="2" charset="2"/>
                <a:cs typeface="Times New Roman" panose="02020603050405020304" pitchFamily="18" charset="0"/>
              </a:rPr>
              <a:t>du</a:t>
            </a:r>
            <a:r>
              <a:rPr lang="en-US" sz="2800" dirty="0">
                <a:latin typeface="Calibri" panose="020F0502020204030204" pitchFamily="34" charset="0"/>
                <a:ea typeface="Wingdings" panose="05000000000000000000" pitchFamily="2" charset="2"/>
                <a:cs typeface="Times New Roman" panose="02020603050405020304" pitchFamily="18" charset="0"/>
              </a:rPr>
              <a:t>e</a:t>
            </a:r>
            <a:r>
              <a:rPr lang="en-US" sz="2800" spc="85" dirty="0">
                <a:latin typeface="Calibri" panose="020F0502020204030204" pitchFamily="34" charset="0"/>
                <a:ea typeface="Wingdings" panose="05000000000000000000" pitchFamily="2" charset="2"/>
                <a:cs typeface="Times New Roman" panose="02020603050405020304" pitchFamily="18" charset="0"/>
              </a:rPr>
              <a:t> </a:t>
            </a:r>
            <a:r>
              <a:rPr lang="en-US" sz="2800" spc="-10" dirty="0">
                <a:latin typeface="Calibri" panose="020F0502020204030204" pitchFamily="34" charset="0"/>
                <a:ea typeface="Wingdings" panose="05000000000000000000" pitchFamily="2" charset="2"/>
                <a:cs typeface="Times New Roman" panose="02020603050405020304" pitchFamily="18" charset="0"/>
              </a:rPr>
              <a:t>t</a:t>
            </a:r>
            <a:r>
              <a:rPr lang="en-US" sz="2800" dirty="0">
                <a:latin typeface="Calibri" panose="020F0502020204030204" pitchFamily="34" charset="0"/>
                <a:ea typeface="Wingdings" panose="05000000000000000000" pitchFamily="2" charset="2"/>
                <a:cs typeface="Times New Roman" panose="02020603050405020304" pitchFamily="18" charset="0"/>
              </a:rPr>
              <a:t>o</a:t>
            </a:r>
            <a:r>
              <a:rPr lang="en-US" sz="2800" spc="90"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a</a:t>
            </a:r>
            <a:r>
              <a:rPr lang="en-US" sz="2800" spc="95"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fra</a:t>
            </a:r>
            <a:r>
              <a:rPr lang="en-US" sz="2800" spc="-10" dirty="0">
                <a:latin typeface="Calibri" panose="020F0502020204030204" pitchFamily="34" charset="0"/>
                <a:ea typeface="Wingdings" panose="05000000000000000000" pitchFamily="2" charset="2"/>
                <a:cs typeface="Times New Roman" panose="02020603050405020304" pitchFamily="18" charset="0"/>
              </a:rPr>
              <a:t>u</a:t>
            </a:r>
            <a:r>
              <a:rPr lang="en-US" sz="2800" spc="-5" dirty="0">
                <a:latin typeface="Calibri" panose="020F0502020204030204" pitchFamily="34" charset="0"/>
                <a:ea typeface="Wingdings" panose="05000000000000000000" pitchFamily="2" charset="2"/>
                <a:cs typeface="Times New Roman" panose="02020603050405020304" pitchFamily="18" charset="0"/>
              </a:rPr>
              <a:t>du</a:t>
            </a:r>
            <a:r>
              <a:rPr lang="en-US" sz="2800" dirty="0">
                <a:latin typeface="Calibri" panose="020F0502020204030204" pitchFamily="34" charset="0"/>
                <a:ea typeface="Wingdings" panose="05000000000000000000" pitchFamily="2" charset="2"/>
                <a:cs typeface="Times New Roman" panose="02020603050405020304" pitchFamily="18" charset="0"/>
              </a:rPr>
              <a:t>l</a:t>
            </a:r>
            <a:r>
              <a:rPr lang="en-US" sz="2800" spc="-15" dirty="0">
                <a:latin typeface="Calibri" panose="020F0502020204030204" pitchFamily="34" charset="0"/>
                <a:ea typeface="Wingdings" panose="05000000000000000000" pitchFamily="2" charset="2"/>
                <a:cs typeface="Times New Roman" panose="02020603050405020304" pitchFamily="18" charset="0"/>
              </a:rPr>
              <a:t>e</a:t>
            </a:r>
            <a:r>
              <a:rPr lang="en-US" sz="2800" spc="-5" dirty="0">
                <a:latin typeface="Calibri" panose="020F0502020204030204" pitchFamily="34" charset="0"/>
                <a:ea typeface="Wingdings" panose="05000000000000000000" pitchFamily="2" charset="2"/>
                <a:cs typeface="Times New Roman" panose="02020603050405020304" pitchFamily="18" charset="0"/>
              </a:rPr>
              <a:t>n</a:t>
            </a:r>
            <a:r>
              <a:rPr lang="en-US" sz="2800" dirty="0">
                <a:latin typeface="Calibri" panose="020F0502020204030204" pitchFamily="34" charset="0"/>
                <a:ea typeface="Wingdings" panose="05000000000000000000" pitchFamily="2" charset="2"/>
                <a:cs typeface="Times New Roman" panose="02020603050405020304" pitchFamily="18" charset="0"/>
              </a:rPr>
              <a:t>t</a:t>
            </a:r>
            <a:r>
              <a:rPr lang="en-US" sz="2800" spc="105"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m</a:t>
            </a:r>
            <a:r>
              <a:rPr lang="en-US" sz="2800" spc="5" dirty="0">
                <a:latin typeface="Calibri" panose="020F0502020204030204" pitchFamily="34" charset="0"/>
                <a:ea typeface="Wingdings" panose="05000000000000000000" pitchFamily="2" charset="2"/>
                <a:cs typeface="Times New Roman" panose="02020603050405020304" pitchFamily="18" charset="0"/>
              </a:rPr>
              <a:t>o</a:t>
            </a:r>
            <a:r>
              <a:rPr lang="en-US" sz="2800" spc="-5" dirty="0">
                <a:latin typeface="Calibri" panose="020F0502020204030204" pitchFamily="34" charset="0"/>
                <a:ea typeface="Wingdings" panose="05000000000000000000" pitchFamily="2" charset="2"/>
                <a:cs typeface="Times New Roman" panose="02020603050405020304" pitchFamily="18" charset="0"/>
              </a:rPr>
              <a:t>n</a:t>
            </a:r>
            <a:r>
              <a:rPr lang="en-US" sz="2800" spc="-10" dirty="0">
                <a:latin typeface="Calibri" panose="020F0502020204030204" pitchFamily="34" charset="0"/>
                <a:ea typeface="Wingdings" panose="05000000000000000000" pitchFamily="2" charset="2"/>
                <a:cs typeface="Times New Roman" panose="02020603050405020304" pitchFamily="18" charset="0"/>
              </a:rPr>
              <a:t>e</a:t>
            </a:r>
            <a:r>
              <a:rPr lang="en-US" sz="2800" dirty="0">
                <a:latin typeface="Calibri" panose="020F0502020204030204" pitchFamily="34" charset="0"/>
                <a:ea typeface="Wingdings" panose="05000000000000000000" pitchFamily="2" charset="2"/>
                <a:cs typeface="Times New Roman" panose="02020603050405020304" pitchFamily="18" charset="0"/>
              </a:rPr>
              <a:t>y</a:t>
            </a:r>
            <a:r>
              <a:rPr lang="en-US" sz="2800" spc="90"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tra</a:t>
            </a:r>
            <a:r>
              <a:rPr lang="en-US" sz="2800" spc="-5" dirty="0">
                <a:latin typeface="Calibri" panose="020F0502020204030204" pitchFamily="34" charset="0"/>
                <a:ea typeface="Wingdings" panose="05000000000000000000" pitchFamily="2" charset="2"/>
                <a:cs typeface="Times New Roman" panose="02020603050405020304" pitchFamily="18" charset="0"/>
              </a:rPr>
              <a:t>n</a:t>
            </a:r>
            <a:r>
              <a:rPr lang="en-US" sz="2800" dirty="0">
                <a:latin typeface="Calibri" panose="020F0502020204030204" pitchFamily="34" charset="0"/>
                <a:ea typeface="Wingdings" panose="05000000000000000000" pitchFamily="2" charset="2"/>
                <a:cs typeface="Times New Roman" panose="02020603050405020304" pitchFamily="18" charset="0"/>
              </a:rPr>
              <a:t>sfer</a:t>
            </a:r>
            <a:r>
              <a:rPr lang="en-US" sz="2800" spc="85"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as</a:t>
            </a:r>
            <a:r>
              <a:rPr lang="en-US" sz="2800" spc="85"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it</a:t>
            </a:r>
            <a:r>
              <a:rPr lang="en-US" sz="2800" spc="85"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is</a:t>
            </a:r>
            <a:r>
              <a:rPr lang="en-US" sz="2800" spc="85"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simi</a:t>
            </a:r>
            <a:r>
              <a:rPr lang="en-US" sz="2800" spc="-5" dirty="0">
                <a:latin typeface="Calibri" panose="020F0502020204030204" pitchFamily="34" charset="0"/>
                <a:ea typeface="Wingdings" panose="05000000000000000000" pitchFamily="2" charset="2"/>
                <a:cs typeface="Times New Roman" panose="02020603050405020304" pitchFamily="18" charset="0"/>
              </a:rPr>
              <a:t>l</a:t>
            </a:r>
            <a:r>
              <a:rPr lang="en-US" sz="2800" dirty="0">
                <a:latin typeface="Calibri" panose="020F0502020204030204" pitchFamily="34" charset="0"/>
                <a:ea typeface="Wingdings" panose="05000000000000000000" pitchFamily="2" charset="2"/>
                <a:cs typeface="Times New Roman" panose="02020603050405020304" pitchFamily="18" charset="0"/>
              </a:rPr>
              <a:t>ar</a:t>
            </a:r>
            <a:r>
              <a:rPr lang="en-US" sz="2800" spc="80"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to</a:t>
            </a:r>
            <a:r>
              <a:rPr lang="en-US" sz="2800" spc="90" dirty="0">
                <a:latin typeface="Calibri" panose="020F0502020204030204" pitchFamily="34" charset="0"/>
                <a:ea typeface="Wingdings" panose="05000000000000000000" pitchFamily="2" charset="2"/>
                <a:cs typeface="Times New Roman" panose="02020603050405020304" pitchFamily="18" charset="0"/>
              </a:rPr>
              <a:t> </a:t>
            </a:r>
            <a:r>
              <a:rPr lang="en-US" sz="2800" spc="-15" dirty="0">
                <a:latin typeface="Calibri" panose="020F0502020204030204" pitchFamily="34" charset="0"/>
                <a:ea typeface="Wingdings" panose="05000000000000000000" pitchFamily="2" charset="2"/>
                <a:cs typeface="Times New Roman" panose="02020603050405020304" pitchFamily="18" charset="0"/>
              </a:rPr>
              <a:t>s</a:t>
            </a:r>
            <a:r>
              <a:rPr lang="en-US" sz="2800" dirty="0">
                <a:latin typeface="Calibri" panose="020F0502020204030204" pitchFamily="34" charset="0"/>
                <a:ea typeface="Wingdings" panose="05000000000000000000" pitchFamily="2" charset="2"/>
                <a:cs typeface="Times New Roman" panose="02020603050405020304" pitchFamily="18" charset="0"/>
              </a:rPr>
              <a:t>en</a:t>
            </a:r>
            <a:r>
              <a:rPr lang="en-US" sz="2800" spc="-10" dirty="0">
                <a:latin typeface="Calibri" panose="020F0502020204030204" pitchFamily="34" charset="0"/>
                <a:ea typeface="Wingdings" panose="05000000000000000000" pitchFamily="2" charset="2"/>
                <a:cs typeface="Times New Roman" panose="02020603050405020304" pitchFamily="18" charset="0"/>
              </a:rPr>
              <a:t>d</a:t>
            </a:r>
            <a:r>
              <a:rPr lang="en-US" sz="2800" dirty="0">
                <a:latin typeface="Calibri" panose="020F0502020204030204" pitchFamily="34" charset="0"/>
                <a:ea typeface="Wingdings" panose="05000000000000000000" pitchFamily="2" charset="2"/>
                <a:cs typeface="Times New Roman" panose="02020603050405020304" pitchFamily="18" charset="0"/>
              </a:rPr>
              <a:t>i</a:t>
            </a:r>
            <a:r>
              <a:rPr lang="en-US" sz="2800" spc="-10" dirty="0">
                <a:latin typeface="Calibri" panose="020F0502020204030204" pitchFamily="34" charset="0"/>
                <a:ea typeface="Wingdings" panose="05000000000000000000" pitchFamily="2" charset="2"/>
                <a:cs typeface="Times New Roman" panose="02020603050405020304" pitchFamily="18" charset="0"/>
              </a:rPr>
              <a:t>n</a:t>
            </a:r>
            <a:r>
              <a:rPr lang="en-US" sz="2800" dirty="0">
                <a:latin typeface="Calibri" panose="020F0502020204030204" pitchFamily="34" charset="0"/>
                <a:ea typeface="Wingdings" panose="05000000000000000000" pitchFamily="2" charset="2"/>
                <a:cs typeface="Times New Roman" panose="02020603050405020304" pitchFamily="18" charset="0"/>
              </a:rPr>
              <a:t>g cash.</a:t>
            </a:r>
          </a:p>
          <a:p>
            <a:endParaRPr lang="en-US" sz="4400" b="1" spc="20" dirty="0">
              <a:ln w="9525">
                <a:noFill/>
                <a:prstDash val="solid"/>
              </a:ln>
              <a:solidFill>
                <a:srgbClr val="FF9900"/>
              </a:solidFill>
              <a:latin typeface="Calibri" panose="020F0502020204030204" pitchFamily="34" charset="0"/>
              <a:ea typeface="+mj-ea"/>
              <a:cs typeface="+mj-cs"/>
            </a:endParaRPr>
          </a:p>
        </p:txBody>
      </p:sp>
    </p:spTree>
    <p:extLst>
      <p:ext uri="{BB962C8B-B14F-4D97-AF65-F5344CB8AC3E}">
        <p14:creationId xmlns:p14="http://schemas.microsoft.com/office/powerpoint/2010/main" val="3739619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56E07-4880-4852-AFE2-AE72E6204A7C}"/>
              </a:ext>
            </a:extLst>
          </p:cNvPr>
          <p:cNvSpPr>
            <a:spLocks noGrp="1"/>
          </p:cNvSpPr>
          <p:nvPr>
            <p:ph type="title"/>
          </p:nvPr>
        </p:nvSpPr>
        <p:spPr>
          <a:xfrm>
            <a:off x="-34724" y="344384"/>
            <a:ext cx="9144001" cy="874816"/>
          </a:xfrm>
        </p:spPr>
        <p:txBody>
          <a:bodyPr>
            <a:normAutofit/>
          </a:bodyPr>
          <a:lstStyle/>
          <a:p>
            <a:r>
              <a:rPr lang="en-US" sz="3600" spc="20" dirty="0">
                <a:latin typeface="Calibri" panose="020F0502020204030204" pitchFamily="34" charset="0"/>
              </a:rPr>
              <a:t>Tips to Avoid Phishing And Identity Theft</a:t>
            </a:r>
            <a:endParaRPr lang="en-US" sz="3600" dirty="0"/>
          </a:p>
        </p:txBody>
      </p:sp>
      <p:sp>
        <p:nvSpPr>
          <p:cNvPr id="3" name="Content Placeholder 2">
            <a:extLst>
              <a:ext uri="{FF2B5EF4-FFF2-40B4-BE49-F238E27FC236}">
                <a16:creationId xmlns:a16="http://schemas.microsoft.com/office/drawing/2014/main" id="{BC567AB9-3464-4356-8FBA-41336A1B6156}"/>
              </a:ext>
            </a:extLst>
          </p:cNvPr>
          <p:cNvSpPr>
            <a:spLocks noGrp="1"/>
          </p:cNvSpPr>
          <p:nvPr>
            <p:ph idx="1"/>
          </p:nvPr>
        </p:nvSpPr>
        <p:spPr>
          <a:xfrm>
            <a:off x="0" y="1066800"/>
            <a:ext cx="12227690" cy="5791200"/>
          </a:xfrm>
        </p:spPr>
        <p:txBody>
          <a:bodyPr>
            <a:normAutofit lnSpcReduction="10000"/>
          </a:bodyPr>
          <a:lstStyle/>
          <a:p>
            <a:pPr marL="0" marR="1044575" indent="0" algn="just">
              <a:lnSpc>
                <a:spcPct val="115000"/>
              </a:lnSpc>
              <a:spcBef>
                <a:spcPts val="295"/>
              </a:spcBef>
              <a:buNone/>
            </a:pPr>
            <a:r>
              <a:rPr lang="en-US" dirty="0">
                <a:effectLst/>
                <a:latin typeface="Calibri" panose="020F0502020204030204" pitchFamily="34" charset="0"/>
                <a:ea typeface="Calibri" panose="020F0502020204030204" pitchFamily="34" charset="0"/>
                <a:cs typeface="Calibri" panose="020F0502020204030204" pitchFamily="34" charset="0"/>
              </a:rPr>
              <a:t>Inter City Money Ltd</a:t>
            </a:r>
            <a:r>
              <a:rPr lang="en-US" spc="30" dirty="0">
                <a:latin typeface="Calibri" panose="020F0502020204030204" pitchFamily="34" charset="0"/>
                <a:ea typeface="Calibri" panose="020F0502020204030204" pitchFamily="34" charset="0"/>
                <a:cs typeface="Calibri" panose="020F0502020204030204" pitchFamily="34"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always</a:t>
            </a:r>
            <a:r>
              <a:rPr lang="en-US" spc="10"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advice</a:t>
            </a:r>
            <a:r>
              <a:rPr lang="en-US" spc="15"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customers</a:t>
            </a:r>
            <a:r>
              <a:rPr lang="en-US" spc="25"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to</a:t>
            </a:r>
            <a:r>
              <a:rPr lang="en-US" spc="30"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keep</a:t>
            </a:r>
            <a:r>
              <a:rPr lang="en-US" spc="20"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the</a:t>
            </a:r>
            <a:r>
              <a:rPr lang="en-US" spc="15"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cash</a:t>
            </a:r>
            <a:r>
              <a:rPr lang="en-US" spc="20"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in</a:t>
            </a:r>
            <a:r>
              <a:rPr lang="en-US" spc="20"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bank</a:t>
            </a:r>
            <a:r>
              <a:rPr lang="en-US" spc="25"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account</a:t>
            </a:r>
            <a:r>
              <a:rPr lang="en-US" spc="25"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safe</a:t>
            </a:r>
            <a:r>
              <a:rPr lang="en-US" spc="15"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and</a:t>
            </a:r>
            <a:r>
              <a:rPr lang="en-US" spc="20"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reduce</a:t>
            </a:r>
            <a:r>
              <a:rPr lang="en-US" spc="30"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the chances</a:t>
            </a:r>
            <a:r>
              <a:rPr lang="en-US" spc="-10"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of becoming</a:t>
            </a:r>
            <a:r>
              <a:rPr lang="en-US" spc="-5"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a</a:t>
            </a:r>
            <a:r>
              <a:rPr lang="en-US" spc="-10"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victim</a:t>
            </a:r>
            <a:r>
              <a:rPr lang="en-US" spc="-5"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of fraud</a:t>
            </a:r>
            <a:r>
              <a:rPr lang="en-US" spc="-5"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by</a:t>
            </a:r>
            <a:r>
              <a:rPr lang="en-US" spc="5"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following</a:t>
            </a:r>
            <a:r>
              <a:rPr lang="en-US" spc="-10"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some</a:t>
            </a:r>
            <a:r>
              <a:rPr lang="en-US" spc="-10"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simple steps.</a:t>
            </a:r>
          </a:p>
          <a:p>
            <a:pPr marL="0" indent="0" algn="just">
              <a:lnSpc>
                <a:spcPts val="950"/>
              </a:lnSpc>
              <a:spcBef>
                <a:spcPts val="35"/>
              </a:spcBef>
              <a:buNone/>
            </a:pPr>
            <a:r>
              <a:rPr lang="en-US"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798195" indent="-342900" algn="just">
              <a:lnSpc>
                <a:spcPct val="115000"/>
              </a:lnSpc>
              <a:spcBef>
                <a:spcPts val="0"/>
              </a:spcBef>
              <a:buSzPts val="1100"/>
              <a:buFont typeface="+mj-lt"/>
              <a:buAutoNum type="arabicPeriod"/>
              <a:tabLst>
                <a:tab pos="93218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F</a:t>
            </a:r>
            <a:r>
              <a:rPr lang="en-US" spc="-5" dirty="0">
                <a:latin typeface="Calibri" panose="020F0502020204030204" pitchFamily="34" charset="0"/>
                <a:ea typeface="Calibri" panose="020F0502020204030204" pitchFamily="34" charset="0"/>
                <a:cs typeface="Times New Roman" panose="02020603050405020304" pitchFamily="18" charset="0"/>
              </a:rPr>
              <a:t>i</a:t>
            </a:r>
            <a:r>
              <a:rPr lang="en-US" dirty="0">
                <a:effectLst/>
                <a:latin typeface="Calibri" panose="020F0502020204030204" pitchFamily="34" charset="0"/>
                <a:ea typeface="Calibri" panose="020F0502020204030204" pitchFamily="34" charset="0"/>
                <a:cs typeface="Times New Roman" panose="02020603050405020304" pitchFamily="18" charset="0"/>
              </a:rPr>
              <a:t>rst</a:t>
            </a:r>
            <a:r>
              <a:rPr lang="en-US" spc="-20" dirty="0">
                <a:latin typeface="Calibri" panose="020F0502020204030204" pitchFamily="34" charset="0"/>
                <a:ea typeface="Calibri" panose="020F0502020204030204" pitchFamily="34" charset="0"/>
                <a:cs typeface="Times New Roman" panose="02020603050405020304" pitchFamily="18" charset="0"/>
              </a:rPr>
              <a:t> </a:t>
            </a:r>
            <a:r>
              <a:rPr lang="en-US" spc="5" dirty="0">
                <a:latin typeface="Calibri" panose="020F0502020204030204" pitchFamily="34" charset="0"/>
                <a:ea typeface="Calibri" panose="020F0502020204030204" pitchFamily="34" charset="0"/>
                <a:cs typeface="Times New Roman" panose="02020603050405020304" pitchFamily="18" charset="0"/>
              </a:rPr>
              <a:t>o</a:t>
            </a:r>
            <a:r>
              <a:rPr lang="en-US" dirty="0">
                <a:effectLst/>
                <a:latin typeface="Calibri" panose="020F0502020204030204" pitchFamily="34" charset="0"/>
                <a:ea typeface="Calibri" panose="020F0502020204030204" pitchFamily="34" charset="0"/>
                <a:cs typeface="Times New Roman" panose="02020603050405020304" pitchFamily="18" charset="0"/>
              </a:rPr>
              <a:t>f</a:t>
            </a:r>
            <a:r>
              <a:rPr lang="en-US" spc="-10"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al</a:t>
            </a:r>
            <a:r>
              <a:rPr lang="en-US" spc="-5" dirty="0">
                <a:latin typeface="Calibri" panose="020F0502020204030204" pitchFamily="34" charset="0"/>
                <a:ea typeface="Calibri" panose="020F0502020204030204" pitchFamily="34" charset="0"/>
                <a:cs typeface="Times New Roman" panose="02020603050405020304" pitchFamily="18" charset="0"/>
              </a:rPr>
              <a:t>l</a:t>
            </a:r>
            <a:r>
              <a:rPr lang="en-US" dirty="0">
                <a:effectLst/>
                <a:latin typeface="Calibri" panose="020F0502020204030204" pitchFamily="34" charset="0"/>
                <a:ea typeface="Calibri" panose="020F0502020204030204" pitchFamily="34" charset="0"/>
                <a:cs typeface="Times New Roman" panose="02020603050405020304" pitchFamily="18" charset="0"/>
              </a:rPr>
              <a:t>,</a:t>
            </a:r>
            <a:r>
              <a:rPr lang="en-US" spc="-20"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make</a:t>
            </a:r>
            <a:r>
              <a:rPr lang="en-US" spc="-5"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su</a:t>
            </a:r>
            <a:r>
              <a:rPr lang="en-US" spc="-20" dirty="0">
                <a:latin typeface="Calibri" panose="020F0502020204030204" pitchFamily="34" charset="0"/>
                <a:ea typeface="Calibri" panose="020F0502020204030204" pitchFamily="34" charset="0"/>
                <a:cs typeface="Times New Roman" panose="02020603050405020304" pitchFamily="18" charset="0"/>
              </a:rPr>
              <a:t>r</a:t>
            </a:r>
            <a:r>
              <a:rPr lang="en-US" dirty="0">
                <a:effectLst/>
                <a:latin typeface="Calibri" panose="020F0502020204030204" pitchFamily="34" charset="0"/>
                <a:ea typeface="Calibri" panose="020F0502020204030204" pitchFamily="34" charset="0"/>
                <a:cs typeface="Times New Roman" panose="02020603050405020304" pitchFamily="18" charset="0"/>
              </a:rPr>
              <a:t>e</a:t>
            </a:r>
            <a:r>
              <a:rPr lang="en-US" spc="-10" dirty="0">
                <a:latin typeface="Calibri" panose="020F0502020204030204" pitchFamily="34" charset="0"/>
                <a:ea typeface="Calibri" panose="020F0502020204030204" pitchFamily="34" charset="0"/>
                <a:cs typeface="Times New Roman" panose="02020603050405020304" pitchFamily="18" charset="0"/>
              </a:rPr>
              <a:t> yo</a:t>
            </a:r>
            <a:r>
              <a:rPr lang="en-US" spc="-5" dirty="0">
                <a:latin typeface="Calibri" panose="020F0502020204030204" pitchFamily="34" charset="0"/>
                <a:ea typeface="Calibri" panose="020F0502020204030204" pitchFamily="34" charset="0"/>
                <a:cs typeface="Times New Roman" panose="02020603050405020304" pitchFamily="18" charset="0"/>
              </a:rPr>
              <a:t>u</a:t>
            </a:r>
            <a:r>
              <a:rPr lang="en-US" dirty="0">
                <a:effectLst/>
                <a:latin typeface="Calibri" panose="020F0502020204030204" pitchFamily="34" charset="0"/>
                <a:ea typeface="Calibri" panose="020F0502020204030204" pitchFamily="34" charset="0"/>
                <a:cs typeface="Times New Roman" panose="02020603050405020304" pitchFamily="18" charset="0"/>
              </a:rPr>
              <a:t>r</a:t>
            </a:r>
            <a:r>
              <a:rPr lang="en-US" spc="-10"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c</a:t>
            </a:r>
            <a:r>
              <a:rPr lang="en-US" spc="-5" dirty="0">
                <a:latin typeface="Calibri" panose="020F0502020204030204" pitchFamily="34" charset="0"/>
                <a:ea typeface="Calibri" panose="020F0502020204030204" pitchFamily="34" charset="0"/>
                <a:cs typeface="Times New Roman" panose="02020603050405020304" pitchFamily="18" charset="0"/>
              </a:rPr>
              <a:t>o</a:t>
            </a:r>
            <a:r>
              <a:rPr lang="en-US" dirty="0">
                <a:effectLst/>
                <a:latin typeface="Calibri" panose="020F0502020204030204" pitchFamily="34" charset="0"/>
                <a:ea typeface="Calibri" panose="020F0502020204030204" pitchFamily="34" charset="0"/>
                <a:cs typeface="Times New Roman" panose="02020603050405020304" pitchFamily="18" charset="0"/>
              </a:rPr>
              <a:t>m</a:t>
            </a:r>
            <a:r>
              <a:rPr lang="en-US" spc="-5" dirty="0">
                <a:latin typeface="Calibri" panose="020F0502020204030204" pitchFamily="34" charset="0"/>
                <a:ea typeface="Calibri" panose="020F0502020204030204" pitchFamily="34" charset="0"/>
                <a:cs typeface="Times New Roman" panose="02020603050405020304" pitchFamily="18" charset="0"/>
              </a:rPr>
              <a:t>pu</a:t>
            </a:r>
            <a:r>
              <a:rPr lang="en-US" dirty="0">
                <a:effectLst/>
                <a:latin typeface="Calibri" panose="020F0502020204030204" pitchFamily="34" charset="0"/>
                <a:ea typeface="Calibri" panose="020F0502020204030204" pitchFamily="34" charset="0"/>
                <a:cs typeface="Times New Roman" panose="02020603050405020304" pitchFamily="18" charset="0"/>
              </a:rPr>
              <a:t>ter</a:t>
            </a:r>
            <a:r>
              <a:rPr lang="en-US" spc="-25" dirty="0">
                <a:latin typeface="Calibri" panose="020F0502020204030204" pitchFamily="34" charset="0"/>
                <a:ea typeface="Calibri" panose="020F0502020204030204" pitchFamily="34" charset="0"/>
                <a:cs typeface="Times New Roman" panose="02020603050405020304" pitchFamily="18" charset="0"/>
              </a:rPr>
              <a:t> </a:t>
            </a:r>
            <a:r>
              <a:rPr lang="en-US" spc="5" dirty="0">
                <a:latin typeface="Calibri" panose="020F0502020204030204" pitchFamily="34" charset="0"/>
                <a:ea typeface="Calibri" panose="020F0502020204030204" pitchFamily="34" charset="0"/>
                <a:cs typeface="Times New Roman" panose="02020603050405020304" pitchFamily="18" charset="0"/>
              </a:rPr>
              <a:t>o</a:t>
            </a:r>
            <a:r>
              <a:rPr lang="en-US" dirty="0">
                <a:effectLst/>
                <a:latin typeface="Calibri" panose="020F0502020204030204" pitchFamily="34" charset="0"/>
                <a:ea typeface="Calibri" panose="020F0502020204030204" pitchFamily="34" charset="0"/>
                <a:cs typeface="Times New Roman" panose="02020603050405020304" pitchFamily="18" charset="0"/>
              </a:rPr>
              <a:t>r</a:t>
            </a:r>
            <a:r>
              <a:rPr lang="en-US" spc="-10"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la</a:t>
            </a:r>
            <a:r>
              <a:rPr lang="en-US" spc="-10" dirty="0">
                <a:latin typeface="Calibri" panose="020F0502020204030204" pitchFamily="34" charset="0"/>
                <a:ea typeface="Calibri" panose="020F0502020204030204" pitchFamily="34" charset="0"/>
                <a:cs typeface="Times New Roman" panose="02020603050405020304" pitchFamily="18" charset="0"/>
              </a:rPr>
              <a:t>p</a:t>
            </a:r>
            <a:r>
              <a:rPr lang="en-US" dirty="0">
                <a:effectLst/>
                <a:latin typeface="Calibri" panose="020F0502020204030204" pitchFamily="34" charset="0"/>
                <a:ea typeface="Calibri" panose="020F0502020204030204" pitchFamily="34" charset="0"/>
                <a:cs typeface="Times New Roman" panose="02020603050405020304" pitchFamily="18" charset="0"/>
              </a:rPr>
              <a:t>t</a:t>
            </a:r>
            <a:r>
              <a:rPr lang="en-US" spc="5" dirty="0">
                <a:latin typeface="Calibri" panose="020F0502020204030204" pitchFamily="34" charset="0"/>
                <a:ea typeface="Calibri" panose="020F0502020204030204" pitchFamily="34" charset="0"/>
                <a:cs typeface="Times New Roman" panose="02020603050405020304" pitchFamily="18" charset="0"/>
              </a:rPr>
              <a:t>o</a:t>
            </a:r>
            <a:r>
              <a:rPr lang="en-US" dirty="0">
                <a:effectLst/>
                <a:latin typeface="Calibri" panose="020F0502020204030204" pitchFamily="34" charset="0"/>
                <a:ea typeface="Calibri" panose="020F0502020204030204" pitchFamily="34" charset="0"/>
                <a:cs typeface="Times New Roman" panose="02020603050405020304" pitchFamily="18" charset="0"/>
              </a:rPr>
              <a:t>p</a:t>
            </a:r>
            <a:r>
              <a:rPr lang="en-US" spc="-15"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is</a:t>
            </a:r>
            <a:r>
              <a:rPr lang="en-US" spc="-10" dirty="0">
                <a:latin typeface="Calibri" panose="020F0502020204030204" pitchFamily="34" charset="0"/>
                <a:ea typeface="Calibri" panose="020F0502020204030204" pitchFamily="34" charset="0"/>
                <a:cs typeface="Times New Roman" panose="02020603050405020304" pitchFamily="18" charset="0"/>
              </a:rPr>
              <a:t> </a:t>
            </a:r>
            <a:r>
              <a:rPr lang="en-US" spc="-5" dirty="0">
                <a:latin typeface="Calibri" panose="020F0502020204030204" pitchFamily="34" charset="0"/>
                <a:ea typeface="Calibri" panose="020F0502020204030204" pitchFamily="34" charset="0"/>
                <a:cs typeface="Times New Roman" panose="02020603050405020304" pitchFamily="18" charset="0"/>
              </a:rPr>
              <a:t>p</a:t>
            </a:r>
            <a:r>
              <a:rPr lang="en-US" spc="-15" dirty="0">
                <a:latin typeface="Calibri" panose="020F0502020204030204" pitchFamily="34" charset="0"/>
                <a:ea typeface="Calibri" panose="020F0502020204030204" pitchFamily="34" charset="0"/>
                <a:cs typeface="Times New Roman" panose="02020603050405020304" pitchFamily="18" charset="0"/>
              </a:rPr>
              <a:t>r</a:t>
            </a:r>
            <a:r>
              <a:rPr lang="en-US" spc="5" dirty="0">
                <a:latin typeface="Calibri" panose="020F0502020204030204" pitchFamily="34" charset="0"/>
                <a:ea typeface="Calibri" panose="020F0502020204030204" pitchFamily="34" charset="0"/>
                <a:cs typeface="Times New Roman" panose="02020603050405020304" pitchFamily="18" charset="0"/>
              </a:rPr>
              <a:t>o</a:t>
            </a:r>
            <a:r>
              <a:rPr lang="en-US" dirty="0">
                <a:effectLst/>
                <a:latin typeface="Calibri" panose="020F0502020204030204" pitchFamily="34" charset="0"/>
                <a:ea typeface="Calibri" panose="020F0502020204030204" pitchFamily="34" charset="0"/>
                <a:cs typeface="Times New Roman" panose="02020603050405020304" pitchFamily="18" charset="0"/>
              </a:rPr>
              <a:t>t</a:t>
            </a:r>
            <a:r>
              <a:rPr lang="en-US" spc="-10" dirty="0">
                <a:latin typeface="Calibri" panose="020F0502020204030204" pitchFamily="34" charset="0"/>
                <a:ea typeface="Calibri" panose="020F0502020204030204" pitchFamily="34" charset="0"/>
                <a:cs typeface="Times New Roman" panose="02020603050405020304" pitchFamily="18" charset="0"/>
              </a:rPr>
              <a:t>e</a:t>
            </a:r>
            <a:r>
              <a:rPr lang="en-US" dirty="0">
                <a:effectLst/>
                <a:latin typeface="Calibri" panose="020F0502020204030204" pitchFamily="34" charset="0"/>
                <a:ea typeface="Calibri" panose="020F0502020204030204" pitchFamily="34" charset="0"/>
                <a:cs typeface="Times New Roman" panose="02020603050405020304" pitchFamily="18" charset="0"/>
              </a:rPr>
              <a:t>ct</a:t>
            </a:r>
            <a:r>
              <a:rPr lang="en-US" spc="5" dirty="0">
                <a:latin typeface="Calibri" panose="020F0502020204030204" pitchFamily="34" charset="0"/>
                <a:ea typeface="Calibri" panose="020F0502020204030204" pitchFamily="34" charset="0"/>
                <a:cs typeface="Times New Roman" panose="02020603050405020304" pitchFamily="18" charset="0"/>
              </a:rPr>
              <a:t>e</a:t>
            </a:r>
            <a:r>
              <a:rPr lang="en-US" dirty="0">
                <a:effectLst/>
                <a:latin typeface="Calibri" panose="020F0502020204030204" pitchFamily="34" charset="0"/>
                <a:ea typeface="Calibri" panose="020F0502020204030204" pitchFamily="34" charset="0"/>
                <a:cs typeface="Times New Roman" panose="02020603050405020304" pitchFamily="18" charset="0"/>
              </a:rPr>
              <a:t>d</a:t>
            </a:r>
            <a:r>
              <a:rPr lang="en-US" spc="-25"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with</a:t>
            </a:r>
            <a:r>
              <a:rPr lang="en-US" spc="-10"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a</a:t>
            </a:r>
            <a:r>
              <a:rPr lang="en-US" spc="-10" dirty="0">
                <a:latin typeface="Calibri" panose="020F0502020204030204" pitchFamily="34" charset="0"/>
                <a:ea typeface="Calibri" panose="020F0502020204030204" pitchFamily="34" charset="0"/>
                <a:cs typeface="Times New Roman" panose="02020603050405020304" pitchFamily="18" charset="0"/>
              </a:rPr>
              <a:t> </a:t>
            </a:r>
            <a:r>
              <a:rPr lang="en-US" spc="-5" dirty="0">
                <a:latin typeface="Calibri" panose="020F0502020204030204" pitchFamily="34" charset="0"/>
                <a:ea typeface="Calibri" panose="020F0502020204030204" pitchFamily="34" charset="0"/>
                <a:cs typeface="Times New Roman" panose="02020603050405020304" pitchFamily="18" charset="0"/>
              </a:rPr>
              <a:t>g</a:t>
            </a:r>
            <a:r>
              <a:rPr lang="en-US" spc="-10" dirty="0">
                <a:latin typeface="Calibri" panose="020F0502020204030204" pitchFamily="34" charset="0"/>
                <a:ea typeface="Calibri" panose="020F0502020204030204" pitchFamily="34" charset="0"/>
                <a:cs typeface="Times New Roman" panose="02020603050405020304" pitchFamily="18" charset="0"/>
              </a:rPr>
              <a:t>o</a:t>
            </a:r>
            <a:r>
              <a:rPr lang="en-US" spc="5" dirty="0">
                <a:latin typeface="Calibri" panose="020F0502020204030204" pitchFamily="34" charset="0"/>
                <a:ea typeface="Calibri" panose="020F0502020204030204" pitchFamily="34" charset="0"/>
                <a:cs typeface="Times New Roman" panose="02020603050405020304" pitchFamily="18" charset="0"/>
              </a:rPr>
              <a:t>o</a:t>
            </a:r>
            <a:r>
              <a:rPr lang="en-US" dirty="0">
                <a:effectLst/>
                <a:latin typeface="Calibri" panose="020F0502020204030204" pitchFamily="34" charset="0"/>
                <a:ea typeface="Calibri" panose="020F0502020204030204" pitchFamily="34" charset="0"/>
                <a:cs typeface="Times New Roman" panose="02020603050405020304" pitchFamily="18" charset="0"/>
              </a:rPr>
              <a:t>d</a:t>
            </a:r>
            <a:r>
              <a:rPr lang="en-US" spc="-15"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sec</a:t>
            </a:r>
            <a:r>
              <a:rPr lang="en-US" spc="-5" dirty="0">
                <a:latin typeface="Calibri" panose="020F0502020204030204" pitchFamily="34" charset="0"/>
                <a:ea typeface="Calibri" panose="020F0502020204030204" pitchFamily="34" charset="0"/>
                <a:cs typeface="Times New Roman" panose="02020603050405020304" pitchFamily="18" charset="0"/>
              </a:rPr>
              <a:t>u</a:t>
            </a:r>
            <a:r>
              <a:rPr lang="en-US" dirty="0">
                <a:effectLst/>
                <a:latin typeface="Calibri" panose="020F0502020204030204" pitchFamily="34" charset="0"/>
                <a:ea typeface="Calibri" panose="020F0502020204030204" pitchFamily="34" charset="0"/>
                <a:cs typeface="Times New Roman" panose="02020603050405020304" pitchFamily="18" charset="0"/>
              </a:rPr>
              <a:t>r</a:t>
            </a:r>
            <a:r>
              <a:rPr lang="en-US" spc="-15" dirty="0">
                <a:latin typeface="Calibri" panose="020F0502020204030204" pitchFamily="34" charset="0"/>
                <a:ea typeface="Calibri" panose="020F0502020204030204" pitchFamily="34" charset="0"/>
                <a:cs typeface="Times New Roman" panose="02020603050405020304" pitchFamily="18" charset="0"/>
              </a:rPr>
              <a:t>i</a:t>
            </a:r>
            <a:r>
              <a:rPr lang="en-US" spc="-10" dirty="0">
                <a:latin typeface="Calibri" panose="020F0502020204030204" pitchFamily="34" charset="0"/>
                <a:ea typeface="Calibri" panose="020F0502020204030204" pitchFamily="34" charset="0"/>
                <a:cs typeface="Times New Roman" panose="02020603050405020304" pitchFamily="18" charset="0"/>
              </a:rPr>
              <a:t>t</a:t>
            </a:r>
            <a:r>
              <a:rPr lang="en-US" dirty="0">
                <a:effectLst/>
                <a:latin typeface="Calibri" panose="020F0502020204030204" pitchFamily="34" charset="0"/>
                <a:ea typeface="Calibri" panose="020F0502020204030204" pitchFamily="34" charset="0"/>
                <a:cs typeface="Times New Roman" panose="02020603050405020304" pitchFamily="18" charset="0"/>
              </a:rPr>
              <a:t>y</a:t>
            </a:r>
            <a:r>
              <a:rPr lang="en-US" spc="-10"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s</a:t>
            </a:r>
            <a:r>
              <a:rPr lang="en-US" spc="5" dirty="0">
                <a:latin typeface="Calibri" panose="020F0502020204030204" pitchFamily="34" charset="0"/>
                <a:ea typeface="Calibri" panose="020F0502020204030204" pitchFamily="34" charset="0"/>
                <a:cs typeface="Times New Roman" panose="02020603050405020304" pitchFamily="18" charset="0"/>
              </a:rPr>
              <a:t>o</a:t>
            </a:r>
            <a:r>
              <a:rPr lang="en-US" spc="-15" dirty="0">
                <a:latin typeface="Calibri" panose="020F0502020204030204" pitchFamily="34" charset="0"/>
                <a:ea typeface="Calibri" panose="020F0502020204030204" pitchFamily="34" charset="0"/>
                <a:cs typeface="Times New Roman" panose="02020603050405020304" pitchFamily="18" charset="0"/>
              </a:rPr>
              <a:t>f</a:t>
            </a:r>
            <a:r>
              <a:rPr lang="en-US" dirty="0">
                <a:effectLst/>
                <a:latin typeface="Calibri" panose="020F0502020204030204" pitchFamily="34" charset="0"/>
                <a:ea typeface="Calibri" panose="020F0502020204030204" pitchFamily="34" charset="0"/>
                <a:cs typeface="Times New Roman" panose="02020603050405020304" pitchFamily="18" charset="0"/>
              </a:rPr>
              <a:t>twa</a:t>
            </a:r>
            <a:r>
              <a:rPr lang="en-US" spc="-15" dirty="0">
                <a:latin typeface="Calibri" panose="020F0502020204030204" pitchFamily="34" charset="0"/>
                <a:ea typeface="Calibri" panose="020F0502020204030204" pitchFamily="34" charset="0"/>
                <a:cs typeface="Times New Roman" panose="02020603050405020304" pitchFamily="18" charset="0"/>
              </a:rPr>
              <a:t>r</a:t>
            </a:r>
            <a:r>
              <a:rPr lang="en-US" dirty="0">
                <a:effectLst/>
                <a:latin typeface="Calibri" panose="020F0502020204030204" pitchFamily="34" charset="0"/>
                <a:ea typeface="Calibri" panose="020F0502020204030204" pitchFamily="34" charset="0"/>
                <a:cs typeface="Times New Roman" panose="02020603050405020304" pitchFamily="18" charset="0"/>
              </a:rPr>
              <a:t>e</a:t>
            </a:r>
            <a:r>
              <a:rPr lang="en-US" spc="-10" dirty="0">
                <a:latin typeface="Calibri" panose="020F0502020204030204" pitchFamily="34" charset="0"/>
                <a:ea typeface="Calibri" panose="020F0502020204030204" pitchFamily="34" charset="0"/>
                <a:cs typeface="Times New Roman" panose="02020603050405020304" pitchFamily="18" charset="0"/>
              </a:rPr>
              <a:t> </a:t>
            </a:r>
            <a:r>
              <a:rPr lang="en-US" spc="-5" dirty="0">
                <a:latin typeface="Calibri" panose="020F0502020204030204" pitchFamily="34" charset="0"/>
                <a:ea typeface="Calibri" panose="020F0502020204030204" pitchFamily="34" charset="0"/>
                <a:cs typeface="Times New Roman" panose="02020603050405020304" pitchFamily="18" charset="0"/>
              </a:rPr>
              <a:t>p</a:t>
            </a:r>
            <a:r>
              <a:rPr lang="en-US" dirty="0">
                <a:effectLst/>
                <a:latin typeface="Calibri" panose="020F0502020204030204" pitchFamily="34" charset="0"/>
                <a:ea typeface="Calibri" panose="020F0502020204030204" pitchFamily="34" charset="0"/>
                <a:cs typeface="Times New Roman" panose="02020603050405020304" pitchFamily="18" charset="0"/>
              </a:rPr>
              <a:t>ro</a:t>
            </a:r>
            <a:r>
              <a:rPr lang="en-US" spc="-5" dirty="0">
                <a:latin typeface="Calibri" panose="020F0502020204030204" pitchFamily="34" charset="0"/>
                <a:ea typeface="Calibri" panose="020F0502020204030204" pitchFamily="34" charset="0"/>
                <a:cs typeface="Times New Roman" panose="02020603050405020304" pitchFamily="18" charset="0"/>
              </a:rPr>
              <a:t>g</a:t>
            </a:r>
            <a:r>
              <a:rPr lang="en-US" dirty="0">
                <a:effectLst/>
                <a:latin typeface="Calibri" panose="020F0502020204030204" pitchFamily="34" charset="0"/>
                <a:ea typeface="Calibri" panose="020F0502020204030204" pitchFamily="34" charset="0"/>
                <a:cs typeface="Times New Roman" panose="02020603050405020304" pitchFamily="18" charset="0"/>
              </a:rPr>
              <a:t>r</a:t>
            </a:r>
            <a:r>
              <a:rPr lang="en-US" spc="-15" dirty="0">
                <a:latin typeface="Calibri" panose="020F0502020204030204" pitchFamily="34" charset="0"/>
                <a:ea typeface="Calibri" panose="020F0502020204030204" pitchFamily="34" charset="0"/>
                <a:cs typeface="Times New Roman" panose="02020603050405020304" pitchFamily="18" charset="0"/>
              </a:rPr>
              <a:t>a</a:t>
            </a:r>
            <a:r>
              <a:rPr lang="en-US" dirty="0">
                <a:effectLst/>
                <a:latin typeface="Calibri" panose="020F0502020204030204" pitchFamily="34" charset="0"/>
                <a:ea typeface="Calibri" panose="020F0502020204030204" pitchFamily="34" charset="0"/>
                <a:cs typeface="Times New Roman" panose="02020603050405020304" pitchFamily="18" charset="0"/>
              </a:rPr>
              <a:t>m</a:t>
            </a:r>
            <a:r>
              <a:rPr lang="en-US" spc="-5"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a</a:t>
            </a:r>
            <a:r>
              <a:rPr lang="en-US" spc="-5" dirty="0">
                <a:latin typeface="Calibri" panose="020F0502020204030204" pitchFamily="34" charset="0"/>
                <a:ea typeface="Calibri" panose="020F0502020204030204" pitchFamily="34" charset="0"/>
                <a:cs typeface="Times New Roman" panose="02020603050405020304" pitchFamily="18" charset="0"/>
              </a:rPr>
              <a:t>n</a:t>
            </a:r>
            <a:r>
              <a:rPr lang="en-US" dirty="0">
                <a:effectLst/>
                <a:latin typeface="Calibri" panose="020F0502020204030204" pitchFamily="34" charset="0"/>
                <a:ea typeface="Calibri" panose="020F0502020204030204" pitchFamily="34" charset="0"/>
                <a:cs typeface="Times New Roman" panose="02020603050405020304" pitchFamily="18" charset="0"/>
              </a:rPr>
              <a:t>d a</a:t>
            </a:r>
            <a:r>
              <a:rPr lang="en-US" spc="-5" dirty="0">
                <a:latin typeface="Calibri" panose="020F0502020204030204" pitchFamily="34" charset="0"/>
                <a:ea typeface="Calibri" panose="020F0502020204030204" pitchFamily="34" charset="0"/>
                <a:cs typeface="Times New Roman" panose="02020603050405020304" pitchFamily="18" charset="0"/>
              </a:rPr>
              <a:t>n</a:t>
            </a:r>
            <a:r>
              <a:rPr lang="en-US" dirty="0">
                <a:effectLst/>
                <a:latin typeface="Calibri" panose="020F0502020204030204" pitchFamily="34" charset="0"/>
                <a:ea typeface="Calibri" panose="020F0502020204030204" pitchFamily="34" charset="0"/>
                <a:cs typeface="Times New Roman" panose="02020603050405020304" pitchFamily="18" charset="0"/>
              </a:rPr>
              <a:t>ti</a:t>
            </a:r>
            <a:r>
              <a:rPr lang="en-US" spc="5" dirty="0">
                <a:latin typeface="Calibri" panose="020F0502020204030204" pitchFamily="34" charset="0"/>
                <a:ea typeface="Calibri" panose="020F0502020204030204" pitchFamily="34" charset="0"/>
                <a:cs typeface="Times New Roman" panose="02020603050405020304" pitchFamily="18" charset="0"/>
              </a:rPr>
              <a:t>v</a:t>
            </a:r>
            <a:r>
              <a:rPr lang="en-US" dirty="0">
                <a:effectLst/>
                <a:latin typeface="Calibri" panose="020F0502020204030204" pitchFamily="34" charset="0"/>
                <a:ea typeface="Calibri" panose="020F0502020204030204" pitchFamily="34" charset="0"/>
                <a:cs typeface="Times New Roman" panose="02020603050405020304" pitchFamily="18" charset="0"/>
              </a:rPr>
              <a:t>ir</a:t>
            </a:r>
            <a:r>
              <a:rPr lang="en-US" spc="-10" dirty="0">
                <a:latin typeface="Calibri" panose="020F0502020204030204" pitchFamily="34" charset="0"/>
                <a:ea typeface="Calibri" panose="020F0502020204030204" pitchFamily="34" charset="0"/>
                <a:cs typeface="Times New Roman" panose="02020603050405020304" pitchFamily="18" charset="0"/>
              </a:rPr>
              <a:t>u</a:t>
            </a:r>
            <a:r>
              <a:rPr lang="en-US" dirty="0">
                <a:effectLst/>
                <a:latin typeface="Calibri" panose="020F0502020204030204" pitchFamily="34" charset="0"/>
                <a:ea typeface="Calibri" panose="020F0502020204030204" pitchFamily="34" charset="0"/>
                <a:cs typeface="Times New Roman" panose="02020603050405020304" pitchFamily="18" charset="0"/>
              </a:rPr>
              <a:t>s </a:t>
            </a:r>
            <a:r>
              <a:rPr lang="en-US" spc="-10" dirty="0">
                <a:latin typeface="Calibri" panose="020F0502020204030204" pitchFamily="34" charset="0"/>
                <a:ea typeface="Calibri" panose="020F0502020204030204" pitchFamily="34" charset="0"/>
                <a:cs typeface="Times New Roman" panose="02020603050405020304" pitchFamily="18" charset="0"/>
              </a:rPr>
              <a:t>s</a:t>
            </a:r>
            <a:r>
              <a:rPr lang="en-US" spc="5" dirty="0">
                <a:latin typeface="Calibri" panose="020F0502020204030204" pitchFamily="34" charset="0"/>
                <a:ea typeface="Calibri" panose="020F0502020204030204" pitchFamily="34" charset="0"/>
                <a:cs typeface="Times New Roman" panose="02020603050405020304" pitchFamily="18" charset="0"/>
              </a:rPr>
              <a:t>o</a:t>
            </a:r>
            <a:r>
              <a:rPr lang="en-US" dirty="0">
                <a:effectLst/>
                <a:latin typeface="Calibri" panose="020F0502020204030204" pitchFamily="34" charset="0"/>
                <a:ea typeface="Calibri" panose="020F0502020204030204" pitchFamily="34" charset="0"/>
                <a:cs typeface="Times New Roman" panose="02020603050405020304" pitchFamily="18" charset="0"/>
              </a:rPr>
              <a:t>f</a:t>
            </a:r>
            <a:r>
              <a:rPr lang="en-US" spc="-15" dirty="0">
                <a:latin typeface="Calibri" panose="020F0502020204030204" pitchFamily="34" charset="0"/>
                <a:ea typeface="Calibri" panose="020F0502020204030204" pitchFamily="34" charset="0"/>
                <a:cs typeface="Times New Roman" panose="02020603050405020304" pitchFamily="18" charset="0"/>
              </a:rPr>
              <a:t>t</a:t>
            </a:r>
            <a:r>
              <a:rPr lang="en-US" dirty="0">
                <a:effectLst/>
                <a:latin typeface="Calibri" panose="020F0502020204030204" pitchFamily="34" charset="0"/>
                <a:ea typeface="Calibri" panose="020F0502020204030204" pitchFamily="34" charset="0"/>
                <a:cs typeface="Times New Roman" panose="02020603050405020304" pitchFamily="18" charset="0"/>
              </a:rPr>
              <a:t>ware.</a:t>
            </a:r>
            <a:r>
              <a:rPr lang="en-US" spc="-10"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Keep</a:t>
            </a:r>
            <a:r>
              <a:rPr lang="en-US" spc="-15"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t</a:t>
            </a:r>
            <a:r>
              <a:rPr lang="en-US" spc="-20" dirty="0">
                <a:latin typeface="Calibri" panose="020F0502020204030204" pitchFamily="34" charset="0"/>
                <a:ea typeface="Calibri" panose="020F0502020204030204" pitchFamily="34" charset="0"/>
                <a:cs typeface="Times New Roman" panose="02020603050405020304" pitchFamily="18" charset="0"/>
              </a:rPr>
              <a:t>h</a:t>
            </a:r>
            <a:r>
              <a:rPr lang="en-US" dirty="0">
                <a:effectLst/>
                <a:latin typeface="Calibri" panose="020F0502020204030204" pitchFamily="34" charset="0"/>
                <a:ea typeface="Calibri" panose="020F0502020204030204" pitchFamily="34" charset="0"/>
                <a:cs typeface="Times New Roman" panose="02020603050405020304" pitchFamily="18" charset="0"/>
              </a:rPr>
              <a:t>em</a:t>
            </a:r>
            <a:r>
              <a:rPr lang="en-US" spc="-5"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al</a:t>
            </a:r>
            <a:r>
              <a:rPr lang="en-US" spc="-5" dirty="0">
                <a:latin typeface="Calibri" panose="020F0502020204030204" pitchFamily="34" charset="0"/>
                <a:ea typeface="Calibri" panose="020F0502020204030204" pitchFamily="34" charset="0"/>
                <a:cs typeface="Times New Roman" panose="02020603050405020304" pitchFamily="18" charset="0"/>
              </a:rPr>
              <a:t>l</a:t>
            </a:r>
            <a:r>
              <a:rPr lang="en-US" dirty="0">
                <a:effectLst/>
                <a:latin typeface="Calibri" panose="020F0502020204030204" pitchFamily="34" charset="0"/>
                <a:ea typeface="Calibri" panose="020F0502020204030204" pitchFamily="34" charset="0"/>
                <a:cs typeface="Times New Roman" panose="02020603050405020304" pitchFamily="18" charset="0"/>
              </a:rPr>
              <a:t>, a</a:t>
            </a:r>
            <a:r>
              <a:rPr lang="en-US" spc="-15" dirty="0">
                <a:latin typeface="Calibri" panose="020F0502020204030204" pitchFamily="34" charset="0"/>
                <a:ea typeface="Calibri" panose="020F0502020204030204" pitchFamily="34" charset="0"/>
                <a:cs typeface="Times New Roman" panose="02020603050405020304" pitchFamily="18" charset="0"/>
              </a:rPr>
              <a:t>l</a:t>
            </a:r>
            <a:r>
              <a:rPr lang="en-US" spc="5" dirty="0">
                <a:latin typeface="Calibri" panose="020F0502020204030204" pitchFamily="34" charset="0"/>
                <a:ea typeface="Calibri" panose="020F0502020204030204" pitchFamily="34" charset="0"/>
                <a:cs typeface="Times New Roman" panose="02020603050405020304" pitchFamily="18" charset="0"/>
              </a:rPr>
              <a:t>o</a:t>
            </a:r>
            <a:r>
              <a:rPr lang="en-US" spc="-5" dirty="0">
                <a:latin typeface="Calibri" panose="020F0502020204030204" pitchFamily="34" charset="0"/>
                <a:ea typeface="Calibri" panose="020F0502020204030204" pitchFamily="34" charset="0"/>
                <a:cs typeface="Times New Roman" panose="02020603050405020304" pitchFamily="18" charset="0"/>
              </a:rPr>
              <a:t>n</a:t>
            </a:r>
            <a:r>
              <a:rPr lang="en-US" dirty="0">
                <a:effectLst/>
                <a:latin typeface="Calibri" panose="020F0502020204030204" pitchFamily="34" charset="0"/>
                <a:ea typeface="Calibri" panose="020F0502020204030204" pitchFamily="34" charset="0"/>
                <a:cs typeface="Times New Roman" panose="02020603050405020304" pitchFamily="18" charset="0"/>
              </a:rPr>
              <a:t>g</a:t>
            </a:r>
            <a:r>
              <a:rPr lang="en-US" spc="-5"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with</a:t>
            </a:r>
            <a:r>
              <a:rPr lang="en-US" spc="-15" dirty="0">
                <a:latin typeface="Calibri" panose="020F0502020204030204" pitchFamily="34" charset="0"/>
                <a:ea typeface="Calibri" panose="020F0502020204030204" pitchFamily="34" charset="0"/>
                <a:cs typeface="Times New Roman" panose="02020603050405020304" pitchFamily="18" charset="0"/>
              </a:rPr>
              <a:t> </a:t>
            </a:r>
            <a:r>
              <a:rPr lang="en-US" spc="-10" dirty="0">
                <a:latin typeface="Calibri" panose="020F0502020204030204" pitchFamily="34" charset="0"/>
                <a:ea typeface="Calibri" panose="020F0502020204030204" pitchFamily="34" charset="0"/>
                <a:cs typeface="Times New Roman" panose="02020603050405020304" pitchFamily="18" charset="0"/>
              </a:rPr>
              <a:t>y</a:t>
            </a:r>
            <a:r>
              <a:rPr lang="en-US" spc="5" dirty="0">
                <a:latin typeface="Calibri" panose="020F0502020204030204" pitchFamily="34" charset="0"/>
                <a:ea typeface="Calibri" panose="020F0502020204030204" pitchFamily="34" charset="0"/>
                <a:cs typeface="Times New Roman" panose="02020603050405020304" pitchFamily="18" charset="0"/>
              </a:rPr>
              <a:t>o</a:t>
            </a:r>
            <a:r>
              <a:rPr lang="en-US" spc="-5" dirty="0">
                <a:latin typeface="Calibri" panose="020F0502020204030204" pitchFamily="34" charset="0"/>
                <a:ea typeface="Calibri" panose="020F0502020204030204" pitchFamily="34" charset="0"/>
                <a:cs typeface="Times New Roman" panose="02020603050405020304" pitchFamily="18" charset="0"/>
              </a:rPr>
              <a:t>u</a:t>
            </a:r>
            <a:r>
              <a:rPr lang="en-US" dirty="0">
                <a:effectLst/>
                <a:latin typeface="Calibri" panose="020F0502020204030204" pitchFamily="34" charset="0"/>
                <a:ea typeface="Calibri" panose="020F0502020204030204" pitchFamily="34" charset="0"/>
                <a:cs typeface="Times New Roman" panose="02020603050405020304" pitchFamily="18" charset="0"/>
              </a:rPr>
              <a:t>r b</a:t>
            </a:r>
            <a:r>
              <a:rPr lang="en-US" spc="-5" dirty="0">
                <a:latin typeface="Calibri" panose="020F0502020204030204" pitchFamily="34" charset="0"/>
                <a:ea typeface="Calibri" panose="020F0502020204030204" pitchFamily="34" charset="0"/>
                <a:cs typeface="Times New Roman" panose="02020603050405020304" pitchFamily="18" charset="0"/>
              </a:rPr>
              <a:t>r</a:t>
            </a:r>
            <a:r>
              <a:rPr lang="en-US" spc="-10" dirty="0">
                <a:latin typeface="Calibri" panose="020F0502020204030204" pitchFamily="34" charset="0"/>
                <a:ea typeface="Calibri" panose="020F0502020204030204" pitchFamily="34" charset="0"/>
                <a:cs typeface="Times New Roman" panose="02020603050405020304" pitchFamily="18" charset="0"/>
              </a:rPr>
              <a:t>o</a:t>
            </a:r>
            <a:r>
              <a:rPr lang="en-US" dirty="0">
                <a:effectLst/>
                <a:latin typeface="Calibri" panose="020F0502020204030204" pitchFamily="34" charset="0"/>
                <a:ea typeface="Calibri" panose="020F0502020204030204" pitchFamily="34" charset="0"/>
                <a:cs typeface="Times New Roman" panose="02020603050405020304" pitchFamily="18" charset="0"/>
              </a:rPr>
              <a:t>ws</a:t>
            </a:r>
            <a:r>
              <a:rPr lang="en-US" spc="5" dirty="0">
                <a:latin typeface="Calibri" panose="020F0502020204030204" pitchFamily="34" charset="0"/>
                <a:ea typeface="Calibri" panose="020F0502020204030204" pitchFamily="34" charset="0"/>
                <a:cs typeface="Times New Roman" panose="02020603050405020304" pitchFamily="18" charset="0"/>
              </a:rPr>
              <a:t>e</a:t>
            </a:r>
            <a:r>
              <a:rPr lang="en-US" dirty="0">
                <a:effectLst/>
                <a:latin typeface="Calibri" panose="020F0502020204030204" pitchFamily="34" charset="0"/>
                <a:ea typeface="Calibri" panose="020F0502020204030204" pitchFamily="34" charset="0"/>
                <a:cs typeface="Times New Roman" panose="02020603050405020304" pitchFamily="18" charset="0"/>
              </a:rPr>
              <a:t>r, up</a:t>
            </a:r>
            <a:r>
              <a:rPr lang="en-US" spc="-20"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to</a:t>
            </a:r>
            <a:r>
              <a:rPr lang="en-US" spc="-5"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date.</a:t>
            </a:r>
          </a:p>
          <a:p>
            <a:pPr marL="342900" marR="798195" indent="-342900" algn="just">
              <a:lnSpc>
                <a:spcPct val="115000"/>
              </a:lnSpc>
              <a:spcBef>
                <a:spcPts val="0"/>
              </a:spcBef>
              <a:buSzPts val="1100"/>
              <a:buFont typeface="+mj-lt"/>
              <a:buAutoNum type="arabicPeriod"/>
              <a:tabLst>
                <a:tab pos="93218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Dif</a:t>
            </a:r>
            <a:r>
              <a:rPr lang="en-US" spc="-5" dirty="0">
                <a:latin typeface="Calibri" panose="020F0502020204030204" pitchFamily="34" charset="0"/>
                <a:ea typeface="Calibri" panose="020F0502020204030204" pitchFamily="34" charset="0"/>
                <a:cs typeface="Times New Roman" panose="02020603050405020304" pitchFamily="18" charset="0"/>
              </a:rPr>
              <a:t>f</a:t>
            </a:r>
            <a:r>
              <a:rPr lang="en-US" dirty="0">
                <a:effectLst/>
                <a:latin typeface="Calibri" panose="020F0502020204030204" pitchFamily="34" charset="0"/>
                <a:ea typeface="Calibri" panose="020F0502020204030204" pitchFamily="34" charset="0"/>
                <a:cs typeface="Times New Roman" panose="02020603050405020304" pitchFamily="18" charset="0"/>
              </a:rPr>
              <a:t>ere</a:t>
            </a:r>
            <a:r>
              <a:rPr lang="en-US" spc="-15" dirty="0">
                <a:latin typeface="Calibri" panose="020F0502020204030204" pitchFamily="34" charset="0"/>
                <a:ea typeface="Calibri" panose="020F0502020204030204" pitchFamily="34" charset="0"/>
                <a:cs typeface="Times New Roman" panose="02020603050405020304" pitchFamily="18" charset="0"/>
              </a:rPr>
              <a:t>n</a:t>
            </a:r>
            <a:r>
              <a:rPr lang="en-US" dirty="0">
                <a:effectLst/>
                <a:latin typeface="Calibri" panose="020F0502020204030204" pitchFamily="34" charset="0"/>
                <a:ea typeface="Calibri" panose="020F0502020204030204" pitchFamily="34" charset="0"/>
                <a:cs typeface="Times New Roman" panose="02020603050405020304" pitchFamily="18" charset="0"/>
              </a:rPr>
              <a:t>t</a:t>
            </a:r>
            <a:r>
              <a:rPr lang="en-US" spc="-55" dirty="0">
                <a:latin typeface="Calibri" panose="020F0502020204030204" pitchFamily="34" charset="0"/>
                <a:ea typeface="Calibri" panose="020F0502020204030204" pitchFamily="34" charset="0"/>
                <a:cs typeface="Times New Roman" panose="02020603050405020304" pitchFamily="18" charset="0"/>
              </a:rPr>
              <a:t> </a:t>
            </a:r>
            <a:r>
              <a:rPr lang="en-US" spc="-5" dirty="0">
                <a:latin typeface="Calibri" panose="020F0502020204030204" pitchFamily="34" charset="0"/>
                <a:ea typeface="Calibri" panose="020F0502020204030204" pitchFamily="34" charset="0"/>
                <a:cs typeface="Times New Roman" panose="02020603050405020304" pitchFamily="18" charset="0"/>
              </a:rPr>
              <a:t>b</a:t>
            </a:r>
            <a:r>
              <a:rPr lang="en-US" dirty="0">
                <a:effectLst/>
                <a:latin typeface="Calibri" panose="020F0502020204030204" pitchFamily="34" charset="0"/>
                <a:ea typeface="Calibri" panose="020F0502020204030204" pitchFamily="34" charset="0"/>
                <a:cs typeface="Times New Roman" panose="02020603050405020304" pitchFamily="18" charset="0"/>
              </a:rPr>
              <a:t>a</a:t>
            </a:r>
            <a:r>
              <a:rPr lang="en-US" spc="-5" dirty="0">
                <a:latin typeface="Calibri" panose="020F0502020204030204" pitchFamily="34" charset="0"/>
                <a:ea typeface="Calibri" panose="020F0502020204030204" pitchFamily="34" charset="0"/>
                <a:cs typeface="Times New Roman" panose="02020603050405020304" pitchFamily="18" charset="0"/>
              </a:rPr>
              <a:t>n</a:t>
            </a:r>
            <a:r>
              <a:rPr lang="en-US" dirty="0">
                <a:effectLst/>
                <a:latin typeface="Calibri" panose="020F0502020204030204" pitchFamily="34" charset="0"/>
                <a:ea typeface="Calibri" panose="020F0502020204030204" pitchFamily="34" charset="0"/>
                <a:cs typeface="Times New Roman" panose="02020603050405020304" pitchFamily="18" charset="0"/>
              </a:rPr>
              <a:t>ks</a:t>
            </a:r>
            <a:r>
              <a:rPr lang="en-US" spc="-70" dirty="0">
                <a:latin typeface="Calibri" panose="020F0502020204030204" pitchFamily="34" charset="0"/>
                <a:ea typeface="Calibri" panose="020F0502020204030204" pitchFamily="34" charset="0"/>
                <a:cs typeface="Times New Roman" panose="02020603050405020304" pitchFamily="18" charset="0"/>
              </a:rPr>
              <a:t> </a:t>
            </a:r>
            <a:r>
              <a:rPr lang="en-US" spc="-5" dirty="0">
                <a:latin typeface="Calibri" panose="020F0502020204030204" pitchFamily="34" charset="0"/>
                <a:ea typeface="Calibri" panose="020F0502020204030204" pitchFamily="34" charset="0"/>
                <a:cs typeface="Times New Roman" panose="02020603050405020304" pitchFamily="18" charset="0"/>
              </a:rPr>
              <a:t>h</a:t>
            </a:r>
            <a:r>
              <a:rPr lang="en-US" dirty="0">
                <a:effectLst/>
                <a:latin typeface="Calibri" panose="020F0502020204030204" pitchFamily="34" charset="0"/>
                <a:ea typeface="Calibri" panose="020F0502020204030204" pitchFamily="34" charset="0"/>
                <a:cs typeface="Times New Roman" panose="02020603050405020304" pitchFamily="18" charset="0"/>
              </a:rPr>
              <a:t>ave</a:t>
            </a:r>
            <a:r>
              <a:rPr lang="en-US" spc="-70" dirty="0">
                <a:latin typeface="Calibri" panose="020F0502020204030204" pitchFamily="34" charset="0"/>
                <a:ea typeface="Calibri" panose="020F0502020204030204" pitchFamily="34" charset="0"/>
                <a:cs typeface="Times New Roman" panose="02020603050405020304" pitchFamily="18" charset="0"/>
              </a:rPr>
              <a:t> </a:t>
            </a:r>
            <a:r>
              <a:rPr lang="en-US" spc="-5" dirty="0">
                <a:latin typeface="Calibri" panose="020F0502020204030204" pitchFamily="34" charset="0"/>
                <a:ea typeface="Calibri" panose="020F0502020204030204" pitchFamily="34" charset="0"/>
                <a:cs typeface="Times New Roman" panose="02020603050405020304" pitchFamily="18" charset="0"/>
              </a:rPr>
              <a:t>d</a:t>
            </a:r>
            <a:r>
              <a:rPr lang="en-US" dirty="0">
                <a:effectLst/>
                <a:latin typeface="Calibri" panose="020F0502020204030204" pitchFamily="34" charset="0"/>
                <a:ea typeface="Calibri" panose="020F0502020204030204" pitchFamily="34" charset="0"/>
                <a:cs typeface="Times New Roman" panose="02020603050405020304" pitchFamily="18" charset="0"/>
              </a:rPr>
              <a:t>if</a:t>
            </a:r>
            <a:r>
              <a:rPr lang="en-US" spc="-20" dirty="0">
                <a:latin typeface="Calibri" panose="020F0502020204030204" pitchFamily="34" charset="0"/>
                <a:ea typeface="Calibri" panose="020F0502020204030204" pitchFamily="34" charset="0"/>
                <a:cs typeface="Times New Roman" panose="02020603050405020304" pitchFamily="18" charset="0"/>
              </a:rPr>
              <a:t>f</a:t>
            </a:r>
            <a:r>
              <a:rPr lang="en-US" dirty="0">
                <a:effectLst/>
                <a:latin typeface="Calibri" panose="020F0502020204030204" pitchFamily="34" charset="0"/>
                <a:ea typeface="Calibri" panose="020F0502020204030204" pitchFamily="34" charset="0"/>
                <a:cs typeface="Times New Roman" panose="02020603050405020304" pitchFamily="18" charset="0"/>
              </a:rPr>
              <a:t>erent</a:t>
            </a:r>
            <a:r>
              <a:rPr lang="en-US" spc="-55" dirty="0">
                <a:latin typeface="Calibri" panose="020F0502020204030204" pitchFamily="34" charset="0"/>
                <a:ea typeface="Calibri" panose="020F0502020204030204" pitchFamily="34" charset="0"/>
                <a:cs typeface="Times New Roman" panose="02020603050405020304" pitchFamily="18" charset="0"/>
              </a:rPr>
              <a:t> </a:t>
            </a:r>
            <a:r>
              <a:rPr lang="en-US" spc="-15" dirty="0">
                <a:latin typeface="Calibri" panose="020F0502020204030204" pitchFamily="34" charset="0"/>
                <a:ea typeface="Calibri" panose="020F0502020204030204" pitchFamily="34" charset="0"/>
                <a:cs typeface="Times New Roman" panose="02020603050405020304" pitchFamily="18" charset="0"/>
              </a:rPr>
              <a:t>s</a:t>
            </a:r>
            <a:r>
              <a:rPr lang="en-US" dirty="0">
                <a:effectLst/>
                <a:latin typeface="Calibri" panose="020F0502020204030204" pitchFamily="34" charset="0"/>
                <a:ea typeface="Calibri" panose="020F0502020204030204" pitchFamily="34" charset="0"/>
                <a:cs typeface="Times New Roman" panose="02020603050405020304" pitchFamily="18" charset="0"/>
              </a:rPr>
              <a:t>ecur</a:t>
            </a:r>
            <a:r>
              <a:rPr lang="en-US" spc="-5" dirty="0">
                <a:latin typeface="Calibri" panose="020F0502020204030204" pitchFamily="34" charset="0"/>
                <a:ea typeface="Calibri" panose="020F0502020204030204" pitchFamily="34" charset="0"/>
                <a:cs typeface="Times New Roman" panose="02020603050405020304" pitchFamily="18" charset="0"/>
              </a:rPr>
              <a:t>i</a:t>
            </a:r>
            <a:r>
              <a:rPr lang="en-US" spc="-10" dirty="0">
                <a:latin typeface="Calibri" panose="020F0502020204030204" pitchFamily="34" charset="0"/>
                <a:ea typeface="Calibri" panose="020F0502020204030204" pitchFamily="34" charset="0"/>
                <a:cs typeface="Times New Roman" panose="02020603050405020304" pitchFamily="18" charset="0"/>
              </a:rPr>
              <a:t>t</a:t>
            </a:r>
            <a:r>
              <a:rPr lang="en-US" dirty="0">
                <a:effectLst/>
                <a:latin typeface="Calibri" panose="020F0502020204030204" pitchFamily="34" charset="0"/>
                <a:ea typeface="Calibri" panose="020F0502020204030204" pitchFamily="34" charset="0"/>
                <a:cs typeface="Times New Roman" panose="02020603050405020304" pitchFamily="18" charset="0"/>
              </a:rPr>
              <a:t>y</a:t>
            </a:r>
            <a:r>
              <a:rPr lang="en-US" spc="-65"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measu</a:t>
            </a:r>
            <a:r>
              <a:rPr lang="en-US" spc="-20" dirty="0">
                <a:latin typeface="Calibri" panose="020F0502020204030204" pitchFamily="34" charset="0"/>
                <a:ea typeface="Calibri" panose="020F0502020204030204" pitchFamily="34" charset="0"/>
                <a:cs typeface="Times New Roman" panose="02020603050405020304" pitchFamily="18" charset="0"/>
              </a:rPr>
              <a:t>r</a:t>
            </a:r>
            <a:r>
              <a:rPr lang="en-US" dirty="0">
                <a:effectLst/>
                <a:latin typeface="Calibri" panose="020F0502020204030204" pitchFamily="34" charset="0"/>
                <a:ea typeface="Calibri" panose="020F0502020204030204" pitchFamily="34" charset="0"/>
                <a:cs typeface="Times New Roman" panose="02020603050405020304" pitchFamily="18" charset="0"/>
              </a:rPr>
              <a:t>es</a:t>
            </a:r>
            <a:r>
              <a:rPr lang="en-US" spc="-55" dirty="0">
                <a:latin typeface="Calibri" panose="020F0502020204030204" pitchFamily="34" charset="0"/>
                <a:ea typeface="Calibri" panose="020F0502020204030204" pitchFamily="34" charset="0"/>
                <a:cs typeface="Times New Roman" panose="02020603050405020304" pitchFamily="18" charset="0"/>
              </a:rPr>
              <a:t> </a:t>
            </a:r>
            <a:r>
              <a:rPr lang="en-US" spc="-15" dirty="0">
                <a:latin typeface="Calibri" panose="020F0502020204030204" pitchFamily="34" charset="0"/>
                <a:ea typeface="Calibri" panose="020F0502020204030204" pitchFamily="34" charset="0"/>
                <a:cs typeface="Times New Roman" panose="02020603050405020304" pitchFamily="18" charset="0"/>
              </a:rPr>
              <a:t>f</a:t>
            </a:r>
            <a:r>
              <a:rPr lang="en-US" spc="5" dirty="0">
                <a:latin typeface="Calibri" panose="020F0502020204030204" pitchFamily="34" charset="0"/>
                <a:ea typeface="Calibri" panose="020F0502020204030204" pitchFamily="34" charset="0"/>
                <a:cs typeface="Times New Roman" panose="02020603050405020304" pitchFamily="18" charset="0"/>
              </a:rPr>
              <a:t>o</a:t>
            </a:r>
            <a:r>
              <a:rPr lang="en-US" dirty="0">
                <a:effectLst/>
                <a:latin typeface="Calibri" panose="020F0502020204030204" pitchFamily="34" charset="0"/>
                <a:ea typeface="Calibri" panose="020F0502020204030204" pitchFamily="34" charset="0"/>
                <a:cs typeface="Times New Roman" panose="02020603050405020304" pitchFamily="18" charset="0"/>
              </a:rPr>
              <a:t>r</a:t>
            </a:r>
            <a:r>
              <a:rPr lang="en-US" spc="-70" dirty="0">
                <a:latin typeface="Calibri" panose="020F0502020204030204" pitchFamily="34" charset="0"/>
                <a:ea typeface="Calibri" panose="020F0502020204030204" pitchFamily="34" charset="0"/>
                <a:cs typeface="Times New Roman" panose="02020603050405020304" pitchFamily="18" charset="0"/>
              </a:rPr>
              <a:t> </a:t>
            </a:r>
            <a:r>
              <a:rPr lang="en-US" spc="5" dirty="0">
                <a:latin typeface="Calibri" panose="020F0502020204030204" pitchFamily="34" charset="0"/>
                <a:ea typeface="Calibri" panose="020F0502020204030204" pitchFamily="34" charset="0"/>
                <a:cs typeface="Times New Roman" panose="02020603050405020304" pitchFamily="18" charset="0"/>
              </a:rPr>
              <a:t>o</a:t>
            </a:r>
            <a:r>
              <a:rPr lang="en-US" spc="-5" dirty="0">
                <a:latin typeface="Calibri" panose="020F0502020204030204" pitchFamily="34" charset="0"/>
                <a:ea typeface="Calibri" panose="020F0502020204030204" pitchFamily="34" charset="0"/>
                <a:cs typeface="Times New Roman" panose="02020603050405020304" pitchFamily="18" charset="0"/>
              </a:rPr>
              <a:t>n</a:t>
            </a:r>
            <a:r>
              <a:rPr lang="en-US" dirty="0">
                <a:effectLst/>
                <a:latin typeface="Calibri" panose="020F0502020204030204" pitchFamily="34" charset="0"/>
                <a:ea typeface="Calibri" panose="020F0502020204030204" pitchFamily="34" charset="0"/>
                <a:cs typeface="Times New Roman" panose="02020603050405020304" pitchFamily="18" charset="0"/>
              </a:rPr>
              <a:t>l</a:t>
            </a:r>
            <a:r>
              <a:rPr lang="en-US" spc="-5" dirty="0">
                <a:latin typeface="Calibri" panose="020F0502020204030204" pitchFamily="34" charset="0"/>
                <a:ea typeface="Calibri" panose="020F0502020204030204" pitchFamily="34" charset="0"/>
                <a:cs typeface="Times New Roman" panose="02020603050405020304" pitchFamily="18" charset="0"/>
              </a:rPr>
              <a:t>in</a:t>
            </a:r>
            <a:r>
              <a:rPr lang="en-US" dirty="0">
                <a:effectLst/>
                <a:latin typeface="Calibri" panose="020F0502020204030204" pitchFamily="34" charset="0"/>
                <a:ea typeface="Calibri" panose="020F0502020204030204" pitchFamily="34" charset="0"/>
                <a:cs typeface="Times New Roman" panose="02020603050405020304" pitchFamily="18" charset="0"/>
              </a:rPr>
              <a:t>e</a:t>
            </a:r>
            <a:r>
              <a:rPr lang="en-US" spc="-55" dirty="0">
                <a:latin typeface="Calibri" panose="020F0502020204030204" pitchFamily="34" charset="0"/>
                <a:ea typeface="Calibri" panose="020F0502020204030204" pitchFamily="34" charset="0"/>
                <a:cs typeface="Times New Roman" panose="02020603050405020304" pitchFamily="18" charset="0"/>
              </a:rPr>
              <a:t> </a:t>
            </a:r>
            <a:r>
              <a:rPr lang="en-US" spc="-5" dirty="0">
                <a:latin typeface="Calibri" panose="020F0502020204030204" pitchFamily="34" charset="0"/>
                <a:ea typeface="Calibri" panose="020F0502020204030204" pitchFamily="34" charset="0"/>
                <a:cs typeface="Times New Roman" panose="02020603050405020304" pitchFamily="18" charset="0"/>
              </a:rPr>
              <a:t>b</a:t>
            </a:r>
            <a:r>
              <a:rPr lang="en-US" dirty="0">
                <a:effectLst/>
                <a:latin typeface="Calibri" panose="020F0502020204030204" pitchFamily="34" charset="0"/>
                <a:ea typeface="Calibri" panose="020F0502020204030204" pitchFamily="34" charset="0"/>
                <a:cs typeface="Times New Roman" panose="02020603050405020304" pitchFamily="18" charset="0"/>
              </a:rPr>
              <a:t>a</a:t>
            </a:r>
            <a:r>
              <a:rPr lang="en-US" spc="-5" dirty="0">
                <a:latin typeface="Calibri" panose="020F0502020204030204" pitchFamily="34" charset="0"/>
                <a:ea typeface="Calibri" panose="020F0502020204030204" pitchFamily="34" charset="0"/>
                <a:cs typeface="Times New Roman" panose="02020603050405020304" pitchFamily="18" charset="0"/>
              </a:rPr>
              <a:t>n</a:t>
            </a:r>
            <a:r>
              <a:rPr lang="en-US" dirty="0">
                <a:effectLst/>
                <a:latin typeface="Calibri" panose="020F0502020204030204" pitchFamily="34" charset="0"/>
                <a:ea typeface="Calibri" panose="020F0502020204030204" pitchFamily="34" charset="0"/>
                <a:cs typeface="Times New Roman" panose="02020603050405020304" pitchFamily="18" charset="0"/>
              </a:rPr>
              <a:t>ki</a:t>
            </a:r>
            <a:r>
              <a:rPr lang="en-US" spc="-5" dirty="0">
                <a:latin typeface="Calibri" panose="020F0502020204030204" pitchFamily="34" charset="0"/>
                <a:ea typeface="Calibri" panose="020F0502020204030204" pitchFamily="34" charset="0"/>
                <a:cs typeface="Times New Roman" panose="02020603050405020304" pitchFamily="18" charset="0"/>
              </a:rPr>
              <a:t>n</a:t>
            </a:r>
            <a:r>
              <a:rPr lang="en-US" dirty="0">
                <a:effectLst/>
                <a:latin typeface="Calibri" panose="020F0502020204030204" pitchFamily="34" charset="0"/>
                <a:ea typeface="Calibri" panose="020F0502020204030204" pitchFamily="34" charset="0"/>
                <a:cs typeface="Times New Roman" panose="02020603050405020304" pitchFamily="18" charset="0"/>
              </a:rPr>
              <a:t>g</a:t>
            </a:r>
            <a:r>
              <a:rPr lang="en-US" spc="-65" dirty="0">
                <a:latin typeface="Calibri" panose="020F0502020204030204" pitchFamily="34" charset="0"/>
                <a:ea typeface="Calibri" panose="020F0502020204030204" pitchFamily="34" charset="0"/>
                <a:cs typeface="Times New Roman" panose="02020603050405020304" pitchFamily="18" charset="0"/>
              </a:rPr>
              <a:t> </a:t>
            </a:r>
            <a:r>
              <a:rPr lang="en-US" spc="-5" dirty="0">
                <a:latin typeface="Calibri" panose="020F0502020204030204" pitchFamily="34" charset="0"/>
                <a:ea typeface="Calibri" panose="020F0502020204030204" pitchFamily="34" charset="0"/>
                <a:cs typeface="Times New Roman" panose="02020603050405020304" pitchFamily="18" charset="0"/>
              </a:rPr>
              <a:t>bu</a:t>
            </a:r>
            <a:r>
              <a:rPr lang="en-US" dirty="0">
                <a:effectLst/>
                <a:latin typeface="Calibri" panose="020F0502020204030204" pitchFamily="34" charset="0"/>
                <a:ea typeface="Calibri" panose="020F0502020204030204" pitchFamily="34" charset="0"/>
                <a:cs typeface="Times New Roman" panose="02020603050405020304" pitchFamily="18" charset="0"/>
              </a:rPr>
              <a:t>t</a:t>
            </a:r>
            <a:r>
              <a:rPr lang="en-US" spc="-60"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if</a:t>
            </a:r>
            <a:r>
              <a:rPr lang="en-US" spc="-60" dirty="0">
                <a:latin typeface="Calibri" panose="020F0502020204030204" pitchFamily="34" charset="0"/>
                <a:ea typeface="Calibri" panose="020F0502020204030204" pitchFamily="34" charset="0"/>
                <a:cs typeface="Times New Roman" panose="02020603050405020304" pitchFamily="18" charset="0"/>
              </a:rPr>
              <a:t> </a:t>
            </a:r>
            <a:r>
              <a:rPr lang="en-US" spc="-10" dirty="0">
                <a:latin typeface="Calibri" panose="020F0502020204030204" pitchFamily="34" charset="0"/>
                <a:ea typeface="Calibri" panose="020F0502020204030204" pitchFamily="34" charset="0"/>
                <a:cs typeface="Times New Roman" panose="02020603050405020304" pitchFamily="18" charset="0"/>
              </a:rPr>
              <a:t>y</a:t>
            </a:r>
            <a:r>
              <a:rPr lang="en-US" spc="5" dirty="0">
                <a:latin typeface="Calibri" panose="020F0502020204030204" pitchFamily="34" charset="0"/>
                <a:ea typeface="Calibri" panose="020F0502020204030204" pitchFamily="34" charset="0"/>
                <a:cs typeface="Times New Roman" panose="02020603050405020304" pitchFamily="18" charset="0"/>
              </a:rPr>
              <a:t>o</a:t>
            </a:r>
            <a:r>
              <a:rPr lang="en-US" dirty="0">
                <a:effectLst/>
                <a:latin typeface="Calibri" panose="020F0502020204030204" pitchFamily="34" charset="0"/>
                <a:ea typeface="Calibri" panose="020F0502020204030204" pitchFamily="34" charset="0"/>
                <a:cs typeface="Times New Roman" panose="02020603050405020304" pitchFamily="18" charset="0"/>
              </a:rPr>
              <a:t>u</a:t>
            </a:r>
            <a:r>
              <a:rPr lang="en-US" spc="-65" dirty="0">
                <a:latin typeface="Calibri" panose="020F0502020204030204" pitchFamily="34" charset="0"/>
                <a:ea typeface="Calibri" panose="020F0502020204030204" pitchFamily="34" charset="0"/>
                <a:cs typeface="Times New Roman" panose="02020603050405020304" pitchFamily="18" charset="0"/>
              </a:rPr>
              <a:t> </a:t>
            </a:r>
            <a:r>
              <a:rPr lang="en-US" spc="-20" dirty="0">
                <a:latin typeface="Calibri" panose="020F0502020204030204" pitchFamily="34" charset="0"/>
                <a:ea typeface="Calibri" panose="020F0502020204030204" pitchFamily="34" charset="0"/>
                <a:cs typeface="Times New Roman" panose="02020603050405020304" pitchFamily="18" charset="0"/>
              </a:rPr>
              <a:t>h</a:t>
            </a:r>
            <a:r>
              <a:rPr lang="en-US" dirty="0">
                <a:effectLst/>
                <a:latin typeface="Calibri" panose="020F0502020204030204" pitchFamily="34" charset="0"/>
                <a:ea typeface="Calibri" panose="020F0502020204030204" pitchFamily="34" charset="0"/>
                <a:cs typeface="Times New Roman" panose="02020603050405020304" pitchFamily="18" charset="0"/>
              </a:rPr>
              <a:t>ave</a:t>
            </a:r>
            <a:r>
              <a:rPr lang="en-US" spc="-70"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to</a:t>
            </a:r>
            <a:r>
              <a:rPr lang="en-US" spc="-65"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set</a:t>
            </a:r>
            <a:r>
              <a:rPr lang="en-US" spc="-65" dirty="0">
                <a:latin typeface="Calibri" panose="020F0502020204030204" pitchFamily="34" charset="0"/>
                <a:ea typeface="Calibri" panose="020F0502020204030204" pitchFamily="34" charset="0"/>
                <a:cs typeface="Times New Roman" panose="02020603050405020304" pitchFamily="18" charset="0"/>
              </a:rPr>
              <a:t> </a:t>
            </a:r>
            <a:r>
              <a:rPr lang="en-US" spc="-5" dirty="0">
                <a:latin typeface="Calibri" panose="020F0502020204030204" pitchFamily="34" charset="0"/>
                <a:ea typeface="Calibri" panose="020F0502020204030204" pitchFamily="34" charset="0"/>
                <a:cs typeface="Times New Roman" panose="02020603050405020304" pitchFamily="18" charset="0"/>
              </a:rPr>
              <a:t>u</a:t>
            </a:r>
            <a:r>
              <a:rPr lang="en-US" dirty="0">
                <a:effectLst/>
                <a:latin typeface="Calibri" panose="020F0502020204030204" pitchFamily="34" charset="0"/>
                <a:ea typeface="Calibri" panose="020F0502020204030204" pitchFamily="34" charset="0"/>
                <a:cs typeface="Times New Roman" panose="02020603050405020304" pitchFamily="18" charset="0"/>
              </a:rPr>
              <a:t>p</a:t>
            </a:r>
            <a:r>
              <a:rPr lang="en-US" spc="-65"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a</a:t>
            </a:r>
            <a:r>
              <a:rPr lang="en-US" spc="-60" dirty="0">
                <a:latin typeface="Calibri" panose="020F0502020204030204" pitchFamily="34" charset="0"/>
                <a:ea typeface="Calibri" panose="020F0502020204030204" pitchFamily="34" charset="0"/>
                <a:cs typeface="Times New Roman" panose="02020603050405020304" pitchFamily="18" charset="0"/>
              </a:rPr>
              <a:t> </a:t>
            </a:r>
            <a:r>
              <a:rPr lang="en-US" spc="-5" dirty="0">
                <a:latin typeface="Calibri" panose="020F0502020204030204" pitchFamily="34" charset="0"/>
                <a:ea typeface="Calibri" panose="020F0502020204030204" pitchFamily="34" charset="0"/>
                <a:cs typeface="Times New Roman" panose="02020603050405020304" pitchFamily="18" charset="0"/>
              </a:rPr>
              <a:t>p</a:t>
            </a:r>
            <a:r>
              <a:rPr lang="en-US" dirty="0">
                <a:effectLst/>
                <a:latin typeface="Calibri" panose="020F0502020204030204" pitchFamily="34" charset="0"/>
                <a:ea typeface="Calibri" panose="020F0502020204030204" pitchFamily="34" charset="0"/>
                <a:cs typeface="Times New Roman" panose="02020603050405020304" pitchFamily="18" charset="0"/>
              </a:rPr>
              <a:t>as</a:t>
            </a:r>
            <a:r>
              <a:rPr lang="en-US" spc="-15" dirty="0">
                <a:latin typeface="Calibri" panose="020F0502020204030204" pitchFamily="34" charset="0"/>
                <a:ea typeface="Calibri" panose="020F0502020204030204" pitchFamily="34" charset="0"/>
                <a:cs typeface="Times New Roman" panose="02020603050405020304" pitchFamily="18" charset="0"/>
              </a:rPr>
              <a:t>s</a:t>
            </a:r>
            <a:r>
              <a:rPr lang="en-US" spc="-10" dirty="0">
                <a:latin typeface="Calibri" panose="020F0502020204030204" pitchFamily="34" charset="0"/>
                <a:ea typeface="Calibri" panose="020F0502020204030204" pitchFamily="34" charset="0"/>
                <a:cs typeface="Times New Roman" panose="02020603050405020304" pitchFamily="18" charset="0"/>
              </a:rPr>
              <a:t>w</a:t>
            </a:r>
            <a:r>
              <a:rPr lang="en-US" spc="5" dirty="0">
                <a:latin typeface="Calibri" panose="020F0502020204030204" pitchFamily="34" charset="0"/>
                <a:ea typeface="Calibri" panose="020F0502020204030204" pitchFamily="34" charset="0"/>
                <a:cs typeface="Times New Roman" panose="02020603050405020304" pitchFamily="18" charset="0"/>
              </a:rPr>
              <a:t>o</a:t>
            </a:r>
            <a:r>
              <a:rPr lang="en-US" dirty="0">
                <a:effectLst/>
                <a:latin typeface="Calibri" panose="020F0502020204030204" pitchFamily="34" charset="0"/>
                <a:ea typeface="Calibri" panose="020F0502020204030204" pitchFamily="34" charset="0"/>
                <a:cs typeface="Times New Roman" panose="02020603050405020304" pitchFamily="18" charset="0"/>
              </a:rPr>
              <a:t>r</a:t>
            </a:r>
            <a:r>
              <a:rPr lang="en-US" spc="-5" dirty="0">
                <a:latin typeface="Calibri" panose="020F0502020204030204" pitchFamily="34" charset="0"/>
                <a:ea typeface="Calibri" panose="020F0502020204030204" pitchFamily="34" charset="0"/>
                <a:cs typeface="Times New Roman" panose="02020603050405020304" pitchFamily="18" charset="0"/>
              </a:rPr>
              <a:t>d</a:t>
            </a:r>
            <a:r>
              <a:rPr lang="en-US" dirty="0">
                <a:effectLst/>
                <a:latin typeface="Calibri" panose="020F0502020204030204" pitchFamily="34" charset="0"/>
                <a:ea typeface="Calibri" panose="020F0502020204030204" pitchFamily="34" charset="0"/>
                <a:cs typeface="Times New Roman" panose="02020603050405020304" pitchFamily="18" charset="0"/>
              </a:rPr>
              <a:t>, ma</a:t>
            </a:r>
            <a:r>
              <a:rPr lang="en-US" spc="-15" dirty="0">
                <a:latin typeface="Calibri" panose="020F0502020204030204" pitchFamily="34" charset="0"/>
                <a:ea typeface="Calibri" panose="020F0502020204030204" pitchFamily="34" charset="0"/>
                <a:cs typeface="Times New Roman" panose="02020603050405020304" pitchFamily="18" charset="0"/>
              </a:rPr>
              <a:t>k</a:t>
            </a:r>
            <a:r>
              <a:rPr lang="en-US" dirty="0">
                <a:effectLst/>
                <a:latin typeface="Calibri" panose="020F0502020204030204" pitchFamily="34" charset="0"/>
                <a:ea typeface="Calibri" panose="020F0502020204030204" pitchFamily="34" charset="0"/>
                <a:cs typeface="Times New Roman" panose="02020603050405020304" pitchFamily="18" charset="0"/>
              </a:rPr>
              <a:t>e</a:t>
            </a:r>
            <a:r>
              <a:rPr lang="en-US" spc="50"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su</a:t>
            </a:r>
            <a:r>
              <a:rPr lang="en-US" spc="-5" dirty="0">
                <a:latin typeface="Calibri" panose="020F0502020204030204" pitchFamily="34" charset="0"/>
                <a:ea typeface="Calibri" panose="020F0502020204030204" pitchFamily="34" charset="0"/>
                <a:cs typeface="Times New Roman" panose="02020603050405020304" pitchFamily="18" charset="0"/>
              </a:rPr>
              <a:t>r</a:t>
            </a:r>
            <a:r>
              <a:rPr lang="en-US" dirty="0">
                <a:effectLst/>
                <a:latin typeface="Calibri" panose="020F0502020204030204" pitchFamily="34" charset="0"/>
                <a:ea typeface="Calibri" panose="020F0502020204030204" pitchFamily="34" charset="0"/>
                <a:cs typeface="Times New Roman" panose="02020603050405020304" pitchFamily="18" charset="0"/>
              </a:rPr>
              <a:t>e</a:t>
            </a:r>
            <a:r>
              <a:rPr lang="en-US" spc="50"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it</a:t>
            </a:r>
            <a:r>
              <a:rPr lang="en-US" spc="50"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is</a:t>
            </a:r>
            <a:r>
              <a:rPr lang="en-US" spc="45"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a</a:t>
            </a:r>
            <a:r>
              <a:rPr lang="en-US" spc="35"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mixture</a:t>
            </a:r>
            <a:r>
              <a:rPr lang="en-US" spc="35" dirty="0">
                <a:latin typeface="Calibri" panose="020F0502020204030204" pitchFamily="34" charset="0"/>
                <a:ea typeface="Calibri" panose="020F0502020204030204" pitchFamily="34" charset="0"/>
                <a:cs typeface="Times New Roman" panose="02020603050405020304" pitchFamily="18" charset="0"/>
              </a:rPr>
              <a:t> </a:t>
            </a:r>
            <a:r>
              <a:rPr lang="en-US" spc="-10" dirty="0">
                <a:latin typeface="Calibri" panose="020F0502020204030204" pitchFamily="34" charset="0"/>
                <a:ea typeface="Calibri" panose="020F0502020204030204" pitchFamily="34" charset="0"/>
                <a:cs typeface="Times New Roman" panose="02020603050405020304" pitchFamily="18" charset="0"/>
              </a:rPr>
              <a:t>o</a:t>
            </a:r>
            <a:r>
              <a:rPr lang="en-US" dirty="0">
                <a:effectLst/>
                <a:latin typeface="Calibri" panose="020F0502020204030204" pitchFamily="34" charset="0"/>
                <a:ea typeface="Calibri" panose="020F0502020204030204" pitchFamily="34" charset="0"/>
                <a:cs typeface="Times New Roman" panose="02020603050405020304" pitchFamily="18" charset="0"/>
              </a:rPr>
              <a:t>f</a:t>
            </a:r>
            <a:r>
              <a:rPr lang="en-US" spc="45"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letters</a:t>
            </a:r>
            <a:r>
              <a:rPr lang="en-US" spc="50"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a</a:t>
            </a:r>
            <a:r>
              <a:rPr lang="en-US" spc="-5" dirty="0">
                <a:latin typeface="Calibri" panose="020F0502020204030204" pitchFamily="34" charset="0"/>
                <a:ea typeface="Calibri" panose="020F0502020204030204" pitchFamily="34" charset="0"/>
                <a:cs typeface="Times New Roman" panose="02020603050405020304" pitchFamily="18" charset="0"/>
              </a:rPr>
              <a:t>n</a:t>
            </a:r>
            <a:r>
              <a:rPr lang="en-US" dirty="0">
                <a:effectLst/>
                <a:latin typeface="Calibri" panose="020F0502020204030204" pitchFamily="34" charset="0"/>
                <a:ea typeface="Calibri" panose="020F0502020204030204" pitchFamily="34" charset="0"/>
                <a:cs typeface="Times New Roman" panose="02020603050405020304" pitchFamily="18" charset="0"/>
              </a:rPr>
              <a:t>d</a:t>
            </a:r>
            <a:r>
              <a:rPr lang="en-US" spc="45" dirty="0">
                <a:latin typeface="Calibri" panose="020F0502020204030204" pitchFamily="34" charset="0"/>
                <a:ea typeface="Calibri" panose="020F0502020204030204" pitchFamily="34" charset="0"/>
                <a:cs typeface="Times New Roman" panose="02020603050405020304" pitchFamily="18" charset="0"/>
              </a:rPr>
              <a:t> </a:t>
            </a:r>
            <a:r>
              <a:rPr lang="en-US" spc="-5" dirty="0">
                <a:latin typeface="Calibri" panose="020F0502020204030204" pitchFamily="34" charset="0"/>
                <a:ea typeface="Calibri" panose="020F0502020204030204" pitchFamily="34" charset="0"/>
                <a:cs typeface="Times New Roman" panose="02020603050405020304" pitchFamily="18" charset="0"/>
              </a:rPr>
              <a:t>nu</a:t>
            </a:r>
            <a:r>
              <a:rPr lang="en-US" dirty="0">
                <a:effectLst/>
                <a:latin typeface="Calibri" panose="020F0502020204030204" pitchFamily="34" charset="0"/>
                <a:ea typeface="Calibri" panose="020F0502020204030204" pitchFamily="34" charset="0"/>
                <a:cs typeface="Times New Roman" panose="02020603050405020304" pitchFamily="18" charset="0"/>
              </a:rPr>
              <a:t>m</a:t>
            </a:r>
            <a:r>
              <a:rPr lang="en-US" spc="-20" dirty="0">
                <a:latin typeface="Calibri" panose="020F0502020204030204" pitchFamily="34" charset="0"/>
                <a:ea typeface="Calibri" panose="020F0502020204030204" pitchFamily="34" charset="0"/>
                <a:cs typeface="Times New Roman" panose="02020603050405020304" pitchFamily="18" charset="0"/>
              </a:rPr>
              <a:t>b</a:t>
            </a:r>
            <a:r>
              <a:rPr lang="en-US" dirty="0">
                <a:effectLst/>
                <a:latin typeface="Calibri" panose="020F0502020204030204" pitchFamily="34" charset="0"/>
                <a:ea typeface="Calibri" panose="020F0502020204030204" pitchFamily="34" charset="0"/>
                <a:cs typeface="Times New Roman" panose="02020603050405020304" pitchFamily="18" charset="0"/>
              </a:rPr>
              <a:t>ers,</a:t>
            </a:r>
            <a:r>
              <a:rPr lang="en-US" spc="50"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a</a:t>
            </a:r>
            <a:r>
              <a:rPr lang="en-US" spc="-5" dirty="0">
                <a:latin typeface="Calibri" panose="020F0502020204030204" pitchFamily="34" charset="0"/>
                <a:ea typeface="Calibri" panose="020F0502020204030204" pitchFamily="34" charset="0"/>
                <a:cs typeface="Times New Roman" panose="02020603050405020304" pitchFamily="18" charset="0"/>
              </a:rPr>
              <a:t>n</a:t>
            </a:r>
            <a:r>
              <a:rPr lang="en-US" dirty="0">
                <a:effectLst/>
                <a:latin typeface="Calibri" panose="020F0502020204030204" pitchFamily="34" charset="0"/>
                <a:ea typeface="Calibri" panose="020F0502020204030204" pitchFamily="34" charset="0"/>
                <a:cs typeface="Times New Roman" panose="02020603050405020304" pitchFamily="18" charset="0"/>
              </a:rPr>
              <a:t>d</a:t>
            </a:r>
            <a:r>
              <a:rPr lang="en-US" spc="30"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is</a:t>
            </a:r>
            <a:r>
              <a:rPr lang="en-US" spc="45" dirty="0">
                <a:latin typeface="Calibri" panose="020F0502020204030204" pitchFamily="34" charset="0"/>
                <a:ea typeface="Calibri" panose="020F0502020204030204" pitchFamily="34" charset="0"/>
                <a:cs typeface="Times New Roman" panose="02020603050405020304" pitchFamily="18" charset="0"/>
              </a:rPr>
              <a:t> </a:t>
            </a:r>
            <a:r>
              <a:rPr lang="en-US" spc="-5" dirty="0">
                <a:latin typeface="Calibri" panose="020F0502020204030204" pitchFamily="34" charset="0"/>
                <a:ea typeface="Calibri" panose="020F0502020204030204" pitchFamily="34" charset="0"/>
                <a:cs typeface="Times New Roman" panose="02020603050405020304" pitchFamily="18" charset="0"/>
              </a:rPr>
              <a:t>d</a:t>
            </a:r>
            <a:r>
              <a:rPr lang="en-US" dirty="0">
                <a:effectLst/>
                <a:latin typeface="Calibri" panose="020F0502020204030204" pitchFamily="34" charset="0"/>
                <a:ea typeface="Calibri" panose="020F0502020204030204" pitchFamily="34" charset="0"/>
                <a:cs typeface="Times New Roman" panose="02020603050405020304" pitchFamily="18" charset="0"/>
              </a:rPr>
              <a:t>if</a:t>
            </a:r>
            <a:r>
              <a:rPr lang="en-US" spc="-5" dirty="0">
                <a:latin typeface="Calibri" panose="020F0502020204030204" pitchFamily="34" charset="0"/>
                <a:ea typeface="Calibri" panose="020F0502020204030204" pitchFamily="34" charset="0"/>
                <a:cs typeface="Times New Roman" panose="02020603050405020304" pitchFamily="18" charset="0"/>
              </a:rPr>
              <a:t>f</a:t>
            </a:r>
            <a:r>
              <a:rPr lang="en-US" dirty="0">
                <a:effectLst/>
                <a:latin typeface="Calibri" panose="020F0502020204030204" pitchFamily="34" charset="0"/>
                <a:ea typeface="Calibri" panose="020F0502020204030204" pitchFamily="34" charset="0"/>
                <a:cs typeface="Times New Roman" panose="02020603050405020304" pitchFamily="18" charset="0"/>
              </a:rPr>
              <a:t>erent</a:t>
            </a:r>
            <a:r>
              <a:rPr lang="en-US" spc="50"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fr</a:t>
            </a:r>
            <a:r>
              <a:rPr lang="en-US" spc="-10" dirty="0">
                <a:latin typeface="Calibri" panose="020F0502020204030204" pitchFamily="34" charset="0"/>
                <a:ea typeface="Calibri" panose="020F0502020204030204" pitchFamily="34" charset="0"/>
                <a:cs typeface="Times New Roman" panose="02020603050405020304" pitchFamily="18" charset="0"/>
              </a:rPr>
              <a:t>o</a:t>
            </a:r>
            <a:r>
              <a:rPr lang="en-US" dirty="0">
                <a:effectLst/>
                <a:latin typeface="Calibri" panose="020F0502020204030204" pitchFamily="34" charset="0"/>
                <a:ea typeface="Calibri" panose="020F0502020204030204" pitchFamily="34" charset="0"/>
                <a:cs typeface="Times New Roman" panose="02020603050405020304" pitchFamily="18" charset="0"/>
              </a:rPr>
              <a:t>m</a:t>
            </a:r>
            <a:r>
              <a:rPr lang="en-US" spc="55"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an</a:t>
            </a:r>
            <a:r>
              <a:rPr lang="en-US" spc="45" dirty="0">
                <a:latin typeface="Calibri" panose="020F0502020204030204" pitchFamily="34" charset="0"/>
                <a:ea typeface="Calibri" panose="020F0502020204030204" pitchFamily="34" charset="0"/>
                <a:cs typeface="Times New Roman" panose="02020603050405020304" pitchFamily="18" charset="0"/>
              </a:rPr>
              <a:t> </a:t>
            </a:r>
            <a:r>
              <a:rPr lang="en-US" spc="-10" dirty="0">
                <a:latin typeface="Calibri" panose="020F0502020204030204" pitchFamily="34" charset="0"/>
                <a:ea typeface="Calibri" panose="020F0502020204030204" pitchFamily="34" charset="0"/>
                <a:cs typeface="Times New Roman" panose="02020603050405020304" pitchFamily="18" charset="0"/>
              </a:rPr>
              <a:t>e</a:t>
            </a:r>
            <a:r>
              <a:rPr lang="en-US" dirty="0">
                <a:effectLst/>
                <a:latin typeface="Calibri" panose="020F0502020204030204" pitchFamily="34" charset="0"/>
                <a:ea typeface="Calibri" panose="020F0502020204030204" pitchFamily="34" charset="0"/>
                <a:cs typeface="Times New Roman" panose="02020603050405020304" pitchFamily="18" charset="0"/>
              </a:rPr>
              <a:t>mail</a:t>
            </a:r>
            <a:r>
              <a:rPr lang="en-US" spc="35" dirty="0">
                <a:latin typeface="Calibri" panose="020F0502020204030204" pitchFamily="34" charset="0"/>
                <a:ea typeface="Calibri" panose="020F0502020204030204" pitchFamily="34" charset="0"/>
                <a:cs typeface="Times New Roman" panose="02020603050405020304" pitchFamily="18" charset="0"/>
              </a:rPr>
              <a:t> </a:t>
            </a:r>
            <a:r>
              <a:rPr lang="en-US" spc="-5" dirty="0">
                <a:latin typeface="Calibri" panose="020F0502020204030204" pitchFamily="34" charset="0"/>
                <a:ea typeface="Calibri" panose="020F0502020204030204" pitchFamily="34" charset="0"/>
                <a:cs typeface="Times New Roman" panose="02020603050405020304" pitchFamily="18" charset="0"/>
              </a:rPr>
              <a:t>p</a:t>
            </a:r>
            <a:r>
              <a:rPr lang="en-US" dirty="0">
                <a:effectLst/>
                <a:latin typeface="Calibri" panose="020F0502020204030204" pitchFamily="34" charset="0"/>
                <a:ea typeface="Calibri" panose="020F0502020204030204" pitchFamily="34" charset="0"/>
                <a:cs typeface="Times New Roman" panose="02020603050405020304" pitchFamily="18" charset="0"/>
              </a:rPr>
              <a:t>assw</a:t>
            </a:r>
            <a:r>
              <a:rPr lang="en-US" spc="5" dirty="0">
                <a:latin typeface="Calibri" panose="020F0502020204030204" pitchFamily="34" charset="0"/>
                <a:ea typeface="Calibri" panose="020F0502020204030204" pitchFamily="34" charset="0"/>
                <a:cs typeface="Times New Roman" panose="02020603050405020304" pitchFamily="18" charset="0"/>
              </a:rPr>
              <a:t>o</a:t>
            </a:r>
            <a:r>
              <a:rPr lang="en-US" dirty="0">
                <a:effectLst/>
                <a:latin typeface="Calibri" panose="020F0502020204030204" pitchFamily="34" charset="0"/>
                <a:ea typeface="Calibri" panose="020F0502020204030204" pitchFamily="34" charset="0"/>
                <a:cs typeface="Times New Roman" panose="02020603050405020304" pitchFamily="18" charset="0"/>
              </a:rPr>
              <a:t>r</a:t>
            </a:r>
            <a:r>
              <a:rPr lang="en-US" spc="-5" dirty="0">
                <a:latin typeface="Calibri" panose="020F0502020204030204" pitchFamily="34" charset="0"/>
                <a:ea typeface="Calibri" panose="020F0502020204030204" pitchFamily="34" charset="0"/>
                <a:cs typeface="Times New Roman" panose="02020603050405020304" pitchFamily="18" charset="0"/>
              </a:rPr>
              <a:t>d</a:t>
            </a:r>
            <a:r>
              <a:rPr lang="en-US" dirty="0">
                <a:effectLst/>
                <a:latin typeface="Calibri" panose="020F0502020204030204" pitchFamily="34" charset="0"/>
                <a:ea typeface="Calibri" panose="020F0502020204030204" pitchFamily="34" charset="0"/>
                <a:cs typeface="Times New Roman" panose="02020603050405020304" pitchFamily="18" charset="0"/>
              </a:rPr>
              <a:t>.</a:t>
            </a:r>
          </a:p>
          <a:p>
            <a:pPr marL="347663" marR="798195" indent="-347663" algn="just">
              <a:lnSpc>
                <a:spcPct val="115000"/>
              </a:lnSpc>
              <a:spcBef>
                <a:spcPts val="0"/>
              </a:spcBef>
              <a:buSzPts val="1100"/>
              <a:buNone/>
              <a:tabLst>
                <a:tab pos="932180" algn="l"/>
              </a:tabLst>
            </a:pPr>
            <a:r>
              <a:rPr lang="en-US" spc="45"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If</a:t>
            </a:r>
            <a:r>
              <a:rPr lang="en-US" spc="45" dirty="0">
                <a:latin typeface="Calibri" panose="020F0502020204030204" pitchFamily="34" charset="0"/>
                <a:ea typeface="Calibri" panose="020F0502020204030204" pitchFamily="34" charset="0"/>
                <a:cs typeface="Times New Roman" panose="02020603050405020304" pitchFamily="18" charset="0"/>
              </a:rPr>
              <a:t> </a:t>
            </a:r>
            <a:r>
              <a:rPr lang="en-US" spc="-10" dirty="0">
                <a:latin typeface="Calibri" panose="020F0502020204030204" pitchFamily="34" charset="0"/>
                <a:ea typeface="Calibri" panose="020F0502020204030204" pitchFamily="34" charset="0"/>
                <a:cs typeface="Times New Roman" panose="02020603050405020304" pitchFamily="18" charset="0"/>
              </a:rPr>
              <a:t>y</a:t>
            </a:r>
            <a:r>
              <a:rPr lang="en-US" spc="5" dirty="0">
                <a:latin typeface="Calibri" panose="020F0502020204030204" pitchFamily="34" charset="0"/>
                <a:ea typeface="Calibri" panose="020F0502020204030204" pitchFamily="34" charset="0"/>
                <a:cs typeface="Times New Roman" panose="02020603050405020304" pitchFamily="18" charset="0"/>
              </a:rPr>
              <a:t>o</a:t>
            </a:r>
            <a:r>
              <a:rPr lang="en-US" dirty="0">
                <a:effectLst/>
                <a:latin typeface="Calibri" panose="020F0502020204030204" pitchFamily="34" charset="0"/>
                <a:ea typeface="Calibri" panose="020F0502020204030204" pitchFamily="34" charset="0"/>
                <a:cs typeface="Times New Roman" panose="02020603050405020304" pitchFamily="18" charset="0"/>
              </a:rPr>
              <a:t>u</a:t>
            </a:r>
            <a:r>
              <a:rPr lang="en-US" spc="45"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ac</a:t>
            </a:r>
            <a:r>
              <a:rPr lang="en-US" spc="-15" dirty="0">
                <a:latin typeface="Calibri" panose="020F0502020204030204" pitchFamily="34" charset="0"/>
                <a:ea typeface="Calibri" panose="020F0502020204030204" pitchFamily="34" charset="0"/>
                <a:cs typeface="Times New Roman" panose="02020603050405020304" pitchFamily="18" charset="0"/>
              </a:rPr>
              <a:t>c</a:t>
            </a:r>
            <a:r>
              <a:rPr lang="en-US" dirty="0">
                <a:effectLst/>
                <a:latin typeface="Calibri" panose="020F0502020204030204" pitchFamily="34" charset="0"/>
                <a:ea typeface="Calibri" panose="020F0502020204030204" pitchFamily="34" charset="0"/>
                <a:cs typeface="Times New Roman" panose="02020603050405020304" pitchFamily="18" charset="0"/>
              </a:rPr>
              <a:t>ess y</a:t>
            </a:r>
            <a:r>
              <a:rPr lang="en-US" spc="5" dirty="0">
                <a:latin typeface="Calibri" panose="020F0502020204030204" pitchFamily="34" charset="0"/>
                <a:ea typeface="Calibri" panose="020F0502020204030204" pitchFamily="34" charset="0"/>
                <a:cs typeface="Times New Roman" panose="02020603050405020304" pitchFamily="18" charset="0"/>
              </a:rPr>
              <a:t>o</a:t>
            </a:r>
            <a:r>
              <a:rPr lang="en-US" spc="-5" dirty="0">
                <a:latin typeface="Calibri" panose="020F0502020204030204" pitchFamily="34" charset="0"/>
                <a:ea typeface="Calibri" panose="020F0502020204030204" pitchFamily="34" charset="0"/>
                <a:cs typeface="Times New Roman" panose="02020603050405020304" pitchFamily="18" charset="0"/>
              </a:rPr>
              <a:t>u</a:t>
            </a:r>
            <a:r>
              <a:rPr lang="en-US" dirty="0">
                <a:effectLst/>
                <a:latin typeface="Calibri" panose="020F0502020204030204" pitchFamily="34" charset="0"/>
                <a:ea typeface="Calibri" panose="020F0502020204030204" pitchFamily="34" charset="0"/>
                <a:cs typeface="Times New Roman" panose="02020603050405020304" pitchFamily="18" charset="0"/>
              </a:rPr>
              <a:t>r</a:t>
            </a:r>
            <a:r>
              <a:rPr lang="en-US" spc="120"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e</a:t>
            </a:r>
            <a:r>
              <a:rPr lang="en-US" spc="5" dirty="0">
                <a:latin typeface="Calibri" panose="020F0502020204030204" pitchFamily="34" charset="0"/>
                <a:ea typeface="Calibri" panose="020F0502020204030204" pitchFamily="34" charset="0"/>
                <a:cs typeface="Times New Roman" panose="02020603050405020304" pitchFamily="18" charset="0"/>
              </a:rPr>
              <a:t>m</a:t>
            </a:r>
            <a:r>
              <a:rPr lang="en-US" dirty="0">
                <a:effectLst/>
                <a:latin typeface="Calibri" panose="020F0502020204030204" pitchFamily="34" charset="0"/>
                <a:ea typeface="Calibri" panose="020F0502020204030204" pitchFamily="34" charset="0"/>
                <a:cs typeface="Times New Roman" panose="02020603050405020304" pitchFamily="18" charset="0"/>
              </a:rPr>
              <a:t>ail</a:t>
            </a:r>
            <a:r>
              <a:rPr lang="en-US" spc="115"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fr</a:t>
            </a:r>
            <a:r>
              <a:rPr lang="en-US" spc="-10" dirty="0">
                <a:latin typeface="Calibri" panose="020F0502020204030204" pitchFamily="34" charset="0"/>
                <a:ea typeface="Calibri" panose="020F0502020204030204" pitchFamily="34" charset="0"/>
                <a:cs typeface="Times New Roman" panose="02020603050405020304" pitchFamily="18" charset="0"/>
              </a:rPr>
              <a:t>o</a:t>
            </a:r>
            <a:r>
              <a:rPr lang="en-US" dirty="0">
                <a:effectLst/>
                <a:latin typeface="Calibri" panose="020F0502020204030204" pitchFamily="34" charset="0"/>
                <a:ea typeface="Calibri" panose="020F0502020204030204" pitchFamily="34" charset="0"/>
                <a:cs typeface="Times New Roman" panose="02020603050405020304" pitchFamily="18" charset="0"/>
              </a:rPr>
              <a:t>m</a:t>
            </a:r>
            <a:r>
              <a:rPr lang="en-US" spc="135"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an</a:t>
            </a:r>
            <a:r>
              <a:rPr lang="en-US" spc="130"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i</a:t>
            </a:r>
            <a:r>
              <a:rPr lang="en-US" spc="-10" dirty="0">
                <a:latin typeface="Calibri" panose="020F0502020204030204" pitchFamily="34" charset="0"/>
                <a:ea typeface="Calibri" panose="020F0502020204030204" pitchFamily="34" charset="0"/>
                <a:cs typeface="Times New Roman" panose="02020603050405020304" pitchFamily="18" charset="0"/>
              </a:rPr>
              <a:t>n</a:t>
            </a:r>
            <a:r>
              <a:rPr lang="en-US" spc="-15" dirty="0">
                <a:latin typeface="Calibri" panose="020F0502020204030204" pitchFamily="34" charset="0"/>
                <a:ea typeface="Calibri" panose="020F0502020204030204" pitchFamily="34" charset="0"/>
                <a:cs typeface="Times New Roman" panose="02020603050405020304" pitchFamily="18" charset="0"/>
              </a:rPr>
              <a:t>s</a:t>
            </a:r>
            <a:r>
              <a:rPr lang="en-US" dirty="0">
                <a:effectLst/>
                <a:latin typeface="Calibri" panose="020F0502020204030204" pitchFamily="34" charset="0"/>
                <a:ea typeface="Calibri" panose="020F0502020204030204" pitchFamily="34" charset="0"/>
                <a:cs typeface="Times New Roman" panose="02020603050405020304" pitchFamily="18" charset="0"/>
              </a:rPr>
              <a:t>ec</a:t>
            </a:r>
            <a:r>
              <a:rPr lang="en-US" spc="-15" dirty="0">
                <a:latin typeface="Calibri" panose="020F0502020204030204" pitchFamily="34" charset="0"/>
                <a:ea typeface="Calibri" panose="020F0502020204030204" pitchFamily="34" charset="0"/>
                <a:cs typeface="Times New Roman" panose="02020603050405020304" pitchFamily="18" charset="0"/>
              </a:rPr>
              <a:t>u</a:t>
            </a:r>
            <a:r>
              <a:rPr lang="en-US" dirty="0">
                <a:effectLst/>
                <a:latin typeface="Calibri" panose="020F0502020204030204" pitchFamily="34" charset="0"/>
                <a:ea typeface="Calibri" panose="020F0502020204030204" pitchFamily="34" charset="0"/>
                <a:cs typeface="Times New Roman" panose="02020603050405020304" pitchFamily="18" charset="0"/>
              </a:rPr>
              <a:t>re</a:t>
            </a:r>
            <a:r>
              <a:rPr lang="en-US" spc="135"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c</a:t>
            </a:r>
            <a:r>
              <a:rPr lang="en-US" spc="-5" dirty="0">
                <a:latin typeface="Calibri" panose="020F0502020204030204" pitchFamily="34" charset="0"/>
                <a:ea typeface="Calibri" panose="020F0502020204030204" pitchFamily="34" charset="0"/>
                <a:cs typeface="Times New Roman" panose="02020603050405020304" pitchFamily="18" charset="0"/>
              </a:rPr>
              <a:t>o</a:t>
            </a:r>
            <a:r>
              <a:rPr lang="en-US" dirty="0">
                <a:effectLst/>
                <a:latin typeface="Calibri" panose="020F0502020204030204" pitchFamily="34" charset="0"/>
                <a:ea typeface="Calibri" panose="020F0502020204030204" pitchFamily="34" charset="0"/>
                <a:cs typeface="Times New Roman" panose="02020603050405020304" pitchFamily="18" charset="0"/>
              </a:rPr>
              <a:t>m</a:t>
            </a:r>
            <a:r>
              <a:rPr lang="en-US" spc="-5" dirty="0">
                <a:latin typeface="Calibri" panose="020F0502020204030204" pitchFamily="34" charset="0"/>
                <a:ea typeface="Calibri" panose="020F0502020204030204" pitchFamily="34" charset="0"/>
                <a:cs typeface="Times New Roman" panose="02020603050405020304" pitchFamily="18" charset="0"/>
              </a:rPr>
              <a:t>pu</a:t>
            </a:r>
            <a:r>
              <a:rPr lang="en-US" spc="-10" dirty="0">
                <a:latin typeface="Calibri" panose="020F0502020204030204" pitchFamily="34" charset="0"/>
                <a:ea typeface="Calibri" panose="020F0502020204030204" pitchFamily="34" charset="0"/>
                <a:cs typeface="Times New Roman" panose="02020603050405020304" pitchFamily="18" charset="0"/>
              </a:rPr>
              <a:t>t</a:t>
            </a:r>
            <a:r>
              <a:rPr lang="en-US" dirty="0">
                <a:effectLst/>
                <a:latin typeface="Calibri" panose="020F0502020204030204" pitchFamily="34" charset="0"/>
                <a:ea typeface="Calibri" panose="020F0502020204030204" pitchFamily="34" charset="0"/>
                <a:cs typeface="Times New Roman" panose="02020603050405020304" pitchFamily="18" charset="0"/>
              </a:rPr>
              <a:t>er,</a:t>
            </a:r>
            <a:r>
              <a:rPr lang="en-US" spc="130"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sc</a:t>
            </a:r>
            <a:r>
              <a:rPr lang="en-US" spc="-15" dirty="0">
                <a:latin typeface="Calibri" panose="020F0502020204030204" pitchFamily="34" charset="0"/>
                <a:ea typeface="Calibri" panose="020F0502020204030204" pitchFamily="34" charset="0"/>
                <a:cs typeface="Times New Roman" panose="02020603050405020304" pitchFamily="18" charset="0"/>
              </a:rPr>
              <a:t>a</a:t>
            </a:r>
            <a:r>
              <a:rPr lang="en-US" spc="-10" dirty="0">
                <a:latin typeface="Calibri" panose="020F0502020204030204" pitchFamily="34" charset="0"/>
                <a:ea typeface="Calibri" panose="020F0502020204030204" pitchFamily="34" charset="0"/>
                <a:cs typeface="Times New Roman" panose="02020603050405020304" pitchFamily="18" charset="0"/>
              </a:rPr>
              <a:t>m</a:t>
            </a:r>
            <a:r>
              <a:rPr lang="en-US" dirty="0">
                <a:effectLst/>
                <a:latin typeface="Calibri" panose="020F0502020204030204" pitchFamily="34" charset="0"/>
                <a:ea typeface="Calibri" panose="020F0502020204030204" pitchFamily="34" charset="0"/>
                <a:cs typeface="Times New Roman" panose="02020603050405020304" pitchFamily="18" charset="0"/>
              </a:rPr>
              <a:t>mers</a:t>
            </a:r>
            <a:r>
              <a:rPr lang="en-US" spc="120" dirty="0">
                <a:latin typeface="Calibri" panose="020F0502020204030204" pitchFamily="34" charset="0"/>
                <a:ea typeface="Calibri" panose="020F0502020204030204" pitchFamily="34" charset="0"/>
                <a:cs typeface="Times New Roman" panose="02020603050405020304" pitchFamily="18" charset="0"/>
              </a:rPr>
              <a:t> </a:t>
            </a:r>
            <a:r>
              <a:rPr lang="en-US" spc="-15" dirty="0">
                <a:latin typeface="Calibri" panose="020F0502020204030204" pitchFamily="34" charset="0"/>
                <a:ea typeface="Calibri" panose="020F0502020204030204" pitchFamily="34" charset="0"/>
                <a:cs typeface="Times New Roman" panose="02020603050405020304" pitchFamily="18" charset="0"/>
              </a:rPr>
              <a:t>c</a:t>
            </a:r>
            <a:r>
              <a:rPr lang="en-US" spc="5" dirty="0">
                <a:latin typeface="Calibri" panose="020F0502020204030204" pitchFamily="34" charset="0"/>
                <a:ea typeface="Calibri" panose="020F0502020204030204" pitchFamily="34" charset="0"/>
                <a:cs typeface="Times New Roman" panose="02020603050405020304" pitchFamily="18" charset="0"/>
              </a:rPr>
              <a:t>o</a:t>
            </a:r>
            <a:r>
              <a:rPr lang="en-US" spc="-5" dirty="0">
                <a:latin typeface="Calibri" panose="020F0502020204030204" pitchFamily="34" charset="0"/>
                <a:ea typeface="Calibri" panose="020F0502020204030204" pitchFamily="34" charset="0"/>
                <a:cs typeface="Times New Roman" panose="02020603050405020304" pitchFamily="18" charset="0"/>
              </a:rPr>
              <a:t>u</a:t>
            </a:r>
            <a:r>
              <a:rPr lang="en-US" dirty="0">
                <a:effectLst/>
                <a:latin typeface="Calibri" panose="020F0502020204030204" pitchFamily="34" charset="0"/>
                <a:ea typeface="Calibri" panose="020F0502020204030204" pitchFamily="34" charset="0"/>
                <a:cs typeface="Times New Roman" panose="02020603050405020304" pitchFamily="18" charset="0"/>
              </a:rPr>
              <a:t>ld</a:t>
            </a:r>
            <a:r>
              <a:rPr lang="en-US" spc="130"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steal</a:t>
            </a:r>
            <a:r>
              <a:rPr lang="en-US" spc="115" dirty="0">
                <a:latin typeface="Calibri" panose="020F0502020204030204" pitchFamily="34" charset="0"/>
                <a:ea typeface="Calibri" panose="020F0502020204030204" pitchFamily="34" charset="0"/>
                <a:cs typeface="Times New Roman" panose="02020603050405020304" pitchFamily="18" charset="0"/>
              </a:rPr>
              <a:t> </a:t>
            </a:r>
            <a:r>
              <a:rPr lang="en-US" spc="-10" dirty="0">
                <a:latin typeface="Calibri" panose="020F0502020204030204" pitchFamily="34" charset="0"/>
                <a:ea typeface="Calibri" panose="020F0502020204030204" pitchFamily="34" charset="0"/>
                <a:cs typeface="Times New Roman" panose="02020603050405020304" pitchFamily="18" charset="0"/>
              </a:rPr>
              <a:t>y</a:t>
            </a:r>
            <a:r>
              <a:rPr lang="en-US" spc="5" dirty="0">
                <a:latin typeface="Calibri" panose="020F0502020204030204" pitchFamily="34" charset="0"/>
                <a:ea typeface="Calibri" panose="020F0502020204030204" pitchFamily="34" charset="0"/>
                <a:cs typeface="Times New Roman" panose="02020603050405020304" pitchFamily="18" charset="0"/>
              </a:rPr>
              <a:t>o</a:t>
            </a:r>
            <a:r>
              <a:rPr lang="en-US" spc="-5" dirty="0">
                <a:latin typeface="Calibri" panose="020F0502020204030204" pitchFamily="34" charset="0"/>
                <a:ea typeface="Calibri" panose="020F0502020204030204" pitchFamily="34" charset="0"/>
                <a:cs typeface="Times New Roman" panose="02020603050405020304" pitchFamily="18" charset="0"/>
              </a:rPr>
              <a:t>u</a:t>
            </a:r>
            <a:r>
              <a:rPr lang="en-US" dirty="0">
                <a:effectLst/>
                <a:latin typeface="Calibri" panose="020F0502020204030204" pitchFamily="34" charset="0"/>
                <a:ea typeface="Calibri" panose="020F0502020204030204" pitchFamily="34" charset="0"/>
                <a:cs typeface="Times New Roman" panose="02020603050405020304" pitchFamily="18" charset="0"/>
              </a:rPr>
              <a:t>r</a:t>
            </a:r>
            <a:r>
              <a:rPr lang="en-US" spc="135" dirty="0">
                <a:latin typeface="Calibri" panose="020F0502020204030204" pitchFamily="34" charset="0"/>
                <a:ea typeface="Calibri" panose="020F0502020204030204" pitchFamily="34" charset="0"/>
                <a:cs typeface="Times New Roman" panose="02020603050405020304" pitchFamily="18" charset="0"/>
              </a:rPr>
              <a:t> </a:t>
            </a:r>
            <a:r>
              <a:rPr lang="en-US" spc="-5" dirty="0">
                <a:latin typeface="Calibri" panose="020F0502020204030204" pitchFamily="34" charset="0"/>
                <a:ea typeface="Calibri" panose="020F0502020204030204" pitchFamily="34" charset="0"/>
                <a:cs typeface="Times New Roman" panose="02020603050405020304" pitchFamily="18" charset="0"/>
              </a:rPr>
              <a:t>p</a:t>
            </a:r>
            <a:r>
              <a:rPr lang="en-US" dirty="0">
                <a:effectLst/>
                <a:latin typeface="Calibri" panose="020F0502020204030204" pitchFamily="34" charset="0"/>
                <a:ea typeface="Calibri" panose="020F0502020204030204" pitchFamily="34" charset="0"/>
                <a:cs typeface="Times New Roman" panose="02020603050405020304" pitchFamily="18" charset="0"/>
              </a:rPr>
              <a:t>ass</a:t>
            </a:r>
            <a:r>
              <a:rPr lang="en-US" spc="-10" dirty="0">
                <a:latin typeface="Calibri" panose="020F0502020204030204" pitchFamily="34" charset="0"/>
                <a:ea typeface="Calibri" panose="020F0502020204030204" pitchFamily="34" charset="0"/>
                <a:cs typeface="Times New Roman" panose="02020603050405020304" pitchFamily="18" charset="0"/>
              </a:rPr>
              <a:t>w</a:t>
            </a:r>
            <a:r>
              <a:rPr lang="en-US" spc="5" dirty="0">
                <a:latin typeface="Calibri" panose="020F0502020204030204" pitchFamily="34" charset="0"/>
                <a:ea typeface="Calibri" panose="020F0502020204030204" pitchFamily="34" charset="0"/>
                <a:cs typeface="Times New Roman" panose="02020603050405020304" pitchFamily="18" charset="0"/>
              </a:rPr>
              <a:t>o</a:t>
            </a:r>
            <a:r>
              <a:rPr lang="en-US" dirty="0">
                <a:effectLst/>
                <a:latin typeface="Calibri" panose="020F0502020204030204" pitchFamily="34" charset="0"/>
                <a:ea typeface="Calibri" panose="020F0502020204030204" pitchFamily="34" charset="0"/>
                <a:cs typeface="Times New Roman" panose="02020603050405020304" pitchFamily="18" charset="0"/>
              </a:rPr>
              <a:t>rd</a:t>
            </a:r>
            <a:r>
              <a:rPr lang="en-US" spc="115" dirty="0">
                <a:latin typeface="Calibri" panose="020F0502020204030204" pitchFamily="34" charset="0"/>
                <a:ea typeface="Calibri" panose="020F0502020204030204" pitchFamily="34" charset="0"/>
                <a:cs typeface="Times New Roman" panose="02020603050405020304" pitchFamily="18" charset="0"/>
              </a:rPr>
              <a:t> </a:t>
            </a:r>
            <a:r>
              <a:rPr lang="en-US" spc="-5" dirty="0">
                <a:latin typeface="Calibri" panose="020F0502020204030204" pitchFamily="34" charset="0"/>
                <a:ea typeface="Calibri" panose="020F0502020204030204" pitchFamily="34" charset="0"/>
                <a:cs typeface="Times New Roman" panose="02020603050405020304" pitchFamily="18" charset="0"/>
              </a:rPr>
              <a:t>d</a:t>
            </a:r>
            <a:r>
              <a:rPr lang="en-US" dirty="0">
                <a:effectLst/>
                <a:latin typeface="Calibri" panose="020F0502020204030204" pitchFamily="34" charset="0"/>
                <a:ea typeface="Calibri" panose="020F0502020204030204" pitchFamily="34" charset="0"/>
                <a:cs typeface="Times New Roman" panose="02020603050405020304" pitchFamily="18" charset="0"/>
              </a:rPr>
              <a:t>etai</a:t>
            </a:r>
            <a:r>
              <a:rPr lang="en-US" spc="-5" dirty="0">
                <a:latin typeface="Calibri" panose="020F0502020204030204" pitchFamily="34" charset="0"/>
                <a:ea typeface="Calibri" panose="020F0502020204030204" pitchFamily="34" charset="0"/>
                <a:cs typeface="Times New Roman" panose="02020603050405020304" pitchFamily="18" charset="0"/>
              </a:rPr>
              <a:t>l</a:t>
            </a:r>
            <a:r>
              <a:rPr lang="en-US" dirty="0">
                <a:effectLst/>
                <a:latin typeface="Calibri" panose="020F0502020204030204" pitchFamily="34" charset="0"/>
                <a:ea typeface="Calibri" panose="020F0502020204030204" pitchFamily="34" charset="0"/>
                <a:cs typeface="Times New Roman" panose="02020603050405020304" pitchFamily="18" charset="0"/>
              </a:rPr>
              <a:t>s</a:t>
            </a:r>
            <a:r>
              <a:rPr lang="en-US" spc="135"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a</a:t>
            </a:r>
            <a:r>
              <a:rPr lang="en-US" spc="-5" dirty="0">
                <a:latin typeface="Calibri" panose="020F0502020204030204" pitchFamily="34" charset="0"/>
                <a:ea typeface="Calibri" panose="020F0502020204030204" pitchFamily="34" charset="0"/>
                <a:cs typeface="Times New Roman" panose="02020603050405020304" pitchFamily="18" charset="0"/>
              </a:rPr>
              <a:t>n</a:t>
            </a:r>
            <a:r>
              <a:rPr lang="en-US" dirty="0">
                <a:effectLst/>
                <a:latin typeface="Calibri" panose="020F0502020204030204" pitchFamily="34" charset="0"/>
                <a:ea typeface="Calibri" panose="020F0502020204030204" pitchFamily="34" charset="0"/>
                <a:cs typeface="Times New Roman" panose="02020603050405020304" pitchFamily="18" charset="0"/>
              </a:rPr>
              <a:t>d</a:t>
            </a:r>
            <a:r>
              <a:rPr lang="en-US" spc="125" dirty="0">
                <a:latin typeface="Calibri" panose="020F0502020204030204" pitchFamily="34" charset="0"/>
                <a:ea typeface="Calibri" panose="020F0502020204030204" pitchFamily="34" charset="0"/>
                <a:cs typeface="Times New Roman" panose="02020603050405020304" pitchFamily="18" charset="0"/>
              </a:rPr>
              <a:t> </a:t>
            </a:r>
            <a:r>
              <a:rPr lang="en-US" spc="-5" dirty="0">
                <a:latin typeface="Calibri" panose="020F0502020204030204" pitchFamily="34" charset="0"/>
                <a:ea typeface="Calibri" panose="020F0502020204030204" pitchFamily="34" charset="0"/>
                <a:cs typeface="Times New Roman" panose="02020603050405020304" pitchFamily="18" charset="0"/>
              </a:rPr>
              <a:t>u</a:t>
            </a:r>
            <a:r>
              <a:rPr lang="en-US" dirty="0">
                <a:effectLst/>
                <a:latin typeface="Calibri" panose="020F0502020204030204" pitchFamily="34" charset="0"/>
                <a:ea typeface="Calibri" panose="020F0502020204030204" pitchFamily="34" charset="0"/>
                <a:cs typeface="Times New Roman" panose="02020603050405020304" pitchFamily="18" charset="0"/>
              </a:rPr>
              <a:t>se</a:t>
            </a:r>
            <a:r>
              <a:rPr lang="en-US" spc="125"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th</a:t>
            </a:r>
            <a:r>
              <a:rPr lang="en-US" spc="-15" dirty="0">
                <a:latin typeface="Calibri" panose="020F0502020204030204" pitchFamily="34" charset="0"/>
                <a:ea typeface="Calibri" panose="020F0502020204030204" pitchFamily="34" charset="0"/>
                <a:cs typeface="Times New Roman" panose="02020603050405020304" pitchFamily="18" charset="0"/>
              </a:rPr>
              <a:t>e</a:t>
            </a:r>
            <a:r>
              <a:rPr lang="en-US" dirty="0">
                <a:effectLst/>
                <a:latin typeface="Calibri" panose="020F0502020204030204" pitchFamily="34" charset="0"/>
                <a:ea typeface="Calibri" panose="020F0502020204030204" pitchFamily="34" charset="0"/>
                <a:cs typeface="Times New Roman" panose="02020603050405020304" pitchFamily="18" charset="0"/>
              </a:rPr>
              <a:t>m</a:t>
            </a:r>
            <a:r>
              <a:rPr lang="en-US" spc="140" dirty="0">
                <a:latin typeface="Calibri" panose="020F0502020204030204" pitchFamily="34" charset="0"/>
                <a:ea typeface="Calibri" panose="020F0502020204030204" pitchFamily="34" charset="0"/>
                <a:cs typeface="Times New Roman" panose="02020603050405020304" pitchFamily="18" charset="0"/>
              </a:rPr>
              <a:t> </a:t>
            </a:r>
            <a:r>
              <a:rPr lang="en-US" spc="-10" dirty="0">
                <a:latin typeface="Calibri" panose="020F0502020204030204" pitchFamily="34" charset="0"/>
                <a:ea typeface="Calibri" panose="020F0502020204030204" pitchFamily="34" charset="0"/>
                <a:cs typeface="Times New Roman" panose="02020603050405020304" pitchFamily="18" charset="0"/>
              </a:rPr>
              <a:t>t</a:t>
            </a:r>
            <a:r>
              <a:rPr lang="en-US" dirty="0">
                <a:effectLst/>
                <a:latin typeface="Calibri" panose="020F0502020204030204" pitchFamily="34" charset="0"/>
                <a:ea typeface="Calibri" panose="020F0502020204030204" pitchFamily="34" charset="0"/>
                <a:cs typeface="Times New Roman" panose="02020603050405020304" pitchFamily="18" charset="0"/>
              </a:rPr>
              <a:t>o access</a:t>
            </a:r>
            <a:r>
              <a:rPr lang="en-US" spc="-15" dirty="0">
                <a:latin typeface="Calibri" panose="020F0502020204030204" pitchFamily="34" charset="0"/>
                <a:ea typeface="Calibri" panose="020F0502020204030204" pitchFamily="34" charset="0"/>
                <a:cs typeface="Times New Roman" panose="02020603050405020304" pitchFamily="18" charset="0"/>
              </a:rPr>
              <a:t> </a:t>
            </a:r>
            <a:r>
              <a:rPr lang="en-US" spc="-10" dirty="0">
                <a:latin typeface="Calibri" panose="020F0502020204030204" pitchFamily="34" charset="0"/>
                <a:ea typeface="Calibri" panose="020F0502020204030204" pitchFamily="34" charset="0"/>
                <a:cs typeface="Times New Roman" panose="02020603050405020304" pitchFamily="18" charset="0"/>
              </a:rPr>
              <a:t>y</a:t>
            </a:r>
            <a:r>
              <a:rPr lang="en-US" spc="5" dirty="0">
                <a:latin typeface="Calibri" panose="020F0502020204030204" pitchFamily="34" charset="0"/>
                <a:ea typeface="Calibri" panose="020F0502020204030204" pitchFamily="34" charset="0"/>
                <a:cs typeface="Times New Roman" panose="02020603050405020304" pitchFamily="18" charset="0"/>
              </a:rPr>
              <a:t>o</a:t>
            </a:r>
            <a:r>
              <a:rPr lang="en-US" spc="-5" dirty="0">
                <a:latin typeface="Calibri" panose="020F0502020204030204" pitchFamily="34" charset="0"/>
                <a:ea typeface="Calibri" panose="020F0502020204030204" pitchFamily="34" charset="0"/>
                <a:cs typeface="Times New Roman" panose="02020603050405020304" pitchFamily="18" charset="0"/>
              </a:rPr>
              <a:t>u</a:t>
            </a:r>
            <a:r>
              <a:rPr lang="en-US" dirty="0">
                <a:effectLst/>
                <a:latin typeface="Calibri" panose="020F0502020204030204" pitchFamily="34" charset="0"/>
                <a:ea typeface="Calibri" panose="020F0502020204030204" pitchFamily="34" charset="0"/>
                <a:cs typeface="Times New Roman" panose="02020603050405020304" pitchFamily="18" charset="0"/>
              </a:rPr>
              <a:t>r ac</a:t>
            </a:r>
            <a:r>
              <a:rPr lang="en-US" spc="-10" dirty="0">
                <a:latin typeface="Calibri" panose="020F0502020204030204" pitchFamily="34" charset="0"/>
                <a:ea typeface="Calibri" panose="020F0502020204030204" pitchFamily="34" charset="0"/>
                <a:cs typeface="Times New Roman" panose="02020603050405020304" pitchFamily="18" charset="0"/>
              </a:rPr>
              <a:t>c</a:t>
            </a:r>
            <a:r>
              <a:rPr lang="en-US" spc="5" dirty="0">
                <a:latin typeface="Calibri" panose="020F0502020204030204" pitchFamily="34" charset="0"/>
                <a:ea typeface="Calibri" panose="020F0502020204030204" pitchFamily="34" charset="0"/>
                <a:cs typeface="Times New Roman" panose="02020603050405020304" pitchFamily="18" charset="0"/>
              </a:rPr>
              <a:t>o</a:t>
            </a:r>
            <a:r>
              <a:rPr lang="en-US" spc="-5" dirty="0">
                <a:latin typeface="Calibri" panose="020F0502020204030204" pitchFamily="34" charset="0"/>
                <a:ea typeface="Calibri" panose="020F0502020204030204" pitchFamily="34" charset="0"/>
                <a:cs typeface="Times New Roman" panose="02020603050405020304" pitchFamily="18" charset="0"/>
              </a:rPr>
              <a:t>un</a:t>
            </a:r>
            <a:r>
              <a:rPr lang="en-US" dirty="0">
                <a:effectLst/>
                <a:latin typeface="Calibri" panose="020F0502020204030204" pitchFamily="34" charset="0"/>
                <a:ea typeface="Calibri" panose="020F0502020204030204" pitchFamily="34" charset="0"/>
                <a:cs typeface="Times New Roman" panose="02020603050405020304" pitchFamily="18" charset="0"/>
              </a:rPr>
              <a:t>t. A</a:t>
            </a:r>
            <a:r>
              <a:rPr lang="en-US" spc="-5" dirty="0">
                <a:latin typeface="Calibri" panose="020F0502020204030204" pitchFamily="34" charset="0"/>
                <a:ea typeface="Calibri" panose="020F0502020204030204" pitchFamily="34" charset="0"/>
                <a:cs typeface="Times New Roman" panose="02020603050405020304" pitchFamily="18" charset="0"/>
              </a:rPr>
              <a:t>l</a:t>
            </a:r>
            <a:r>
              <a:rPr lang="en-US" spc="-15" dirty="0">
                <a:latin typeface="Calibri" panose="020F0502020204030204" pitchFamily="34" charset="0"/>
                <a:ea typeface="Calibri" panose="020F0502020204030204" pitchFamily="34" charset="0"/>
                <a:cs typeface="Times New Roman" panose="02020603050405020304" pitchFamily="18" charset="0"/>
              </a:rPr>
              <a:t>s</a:t>
            </a:r>
            <a:r>
              <a:rPr lang="en-US" spc="5" dirty="0">
                <a:latin typeface="Calibri" panose="020F0502020204030204" pitchFamily="34" charset="0"/>
                <a:ea typeface="Calibri" panose="020F0502020204030204" pitchFamily="34" charset="0"/>
                <a:cs typeface="Times New Roman" panose="02020603050405020304" pitchFamily="18" charset="0"/>
              </a:rPr>
              <a:t>o</a:t>
            </a:r>
            <a:r>
              <a:rPr lang="en-US" dirty="0">
                <a:effectLst/>
                <a:latin typeface="Calibri" panose="020F0502020204030204" pitchFamily="34" charset="0"/>
                <a:ea typeface="Calibri" panose="020F0502020204030204" pitchFamily="34" charset="0"/>
                <a:cs typeface="Times New Roman" panose="02020603050405020304" pitchFamily="18" charset="0"/>
              </a:rPr>
              <a:t>,</a:t>
            </a:r>
            <a:r>
              <a:rPr lang="en-US" spc="-10" dirty="0">
                <a:latin typeface="Calibri" panose="020F0502020204030204" pitchFamily="34" charset="0"/>
                <a:ea typeface="Calibri" panose="020F0502020204030204" pitchFamily="34" charset="0"/>
                <a:cs typeface="Times New Roman" panose="02020603050405020304" pitchFamily="18" charset="0"/>
              </a:rPr>
              <a:t> </a:t>
            </a:r>
            <a:r>
              <a:rPr lang="en-US" spc="-5" dirty="0">
                <a:latin typeface="Calibri" panose="020F0502020204030204" pitchFamily="34" charset="0"/>
                <a:ea typeface="Calibri" panose="020F0502020204030204" pitchFamily="34" charset="0"/>
                <a:cs typeface="Times New Roman" panose="02020603050405020304" pitchFamily="18" charset="0"/>
              </a:rPr>
              <a:t>d</a:t>
            </a:r>
            <a:r>
              <a:rPr lang="en-US" spc="5" dirty="0">
                <a:latin typeface="Calibri" panose="020F0502020204030204" pitchFamily="34" charset="0"/>
                <a:ea typeface="Calibri" panose="020F0502020204030204" pitchFamily="34" charset="0"/>
                <a:cs typeface="Times New Roman" panose="02020603050405020304" pitchFamily="18" charset="0"/>
              </a:rPr>
              <a:t>o</a:t>
            </a:r>
            <a:r>
              <a:rPr lang="en-US" spc="-5" dirty="0">
                <a:latin typeface="Calibri" panose="020F0502020204030204" pitchFamily="34" charset="0"/>
                <a:ea typeface="Calibri" panose="020F0502020204030204" pitchFamily="34" charset="0"/>
                <a:cs typeface="Times New Roman" panose="02020603050405020304" pitchFamily="18" charset="0"/>
              </a:rPr>
              <a:t>n'</a:t>
            </a:r>
            <a:r>
              <a:rPr lang="en-US" dirty="0">
                <a:effectLst/>
                <a:latin typeface="Calibri" panose="020F0502020204030204" pitchFamily="34" charset="0"/>
                <a:ea typeface="Calibri" panose="020F0502020204030204" pitchFamily="34" charset="0"/>
                <a:cs typeface="Times New Roman" panose="02020603050405020304" pitchFamily="18" charset="0"/>
              </a:rPr>
              <a:t>t wri</a:t>
            </a:r>
            <a:r>
              <a:rPr lang="en-US" spc="-10" dirty="0">
                <a:latin typeface="Calibri" panose="020F0502020204030204" pitchFamily="34" charset="0"/>
                <a:ea typeface="Calibri" panose="020F0502020204030204" pitchFamily="34" charset="0"/>
                <a:cs typeface="Times New Roman" panose="02020603050405020304" pitchFamily="18" charset="0"/>
              </a:rPr>
              <a:t>t</a:t>
            </a:r>
            <a:r>
              <a:rPr lang="en-US" dirty="0">
                <a:effectLst/>
                <a:latin typeface="Calibri" panose="020F0502020204030204" pitchFamily="34" charset="0"/>
                <a:ea typeface="Calibri" panose="020F0502020204030204" pitchFamily="34" charset="0"/>
                <a:cs typeface="Times New Roman" panose="02020603050405020304" pitchFamily="18" charset="0"/>
              </a:rPr>
              <a:t>e</a:t>
            </a:r>
            <a:r>
              <a:rPr lang="en-US" spc="-10"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y</a:t>
            </a:r>
            <a:r>
              <a:rPr lang="en-US" spc="5" dirty="0">
                <a:latin typeface="Calibri" panose="020F0502020204030204" pitchFamily="34" charset="0"/>
                <a:ea typeface="Calibri" panose="020F0502020204030204" pitchFamily="34" charset="0"/>
                <a:cs typeface="Times New Roman" panose="02020603050405020304" pitchFamily="18" charset="0"/>
              </a:rPr>
              <a:t>o</a:t>
            </a:r>
            <a:r>
              <a:rPr lang="en-US" spc="-5" dirty="0">
                <a:latin typeface="Calibri" panose="020F0502020204030204" pitchFamily="34" charset="0"/>
                <a:ea typeface="Calibri" panose="020F0502020204030204" pitchFamily="34" charset="0"/>
                <a:cs typeface="Times New Roman" panose="02020603050405020304" pitchFamily="18" charset="0"/>
              </a:rPr>
              <a:t>u</a:t>
            </a:r>
            <a:r>
              <a:rPr lang="en-US" dirty="0">
                <a:effectLst/>
                <a:latin typeface="Calibri" panose="020F0502020204030204" pitchFamily="34" charset="0"/>
                <a:ea typeface="Calibri" panose="020F0502020204030204" pitchFamily="34" charset="0"/>
                <a:cs typeface="Times New Roman" panose="02020603050405020304" pitchFamily="18" charset="0"/>
              </a:rPr>
              <a:t>r pa</a:t>
            </a:r>
            <a:r>
              <a:rPr lang="en-US" spc="-15" dirty="0">
                <a:latin typeface="Calibri" panose="020F0502020204030204" pitchFamily="34" charset="0"/>
                <a:ea typeface="Calibri" panose="020F0502020204030204" pitchFamily="34" charset="0"/>
                <a:cs typeface="Times New Roman" panose="02020603050405020304" pitchFamily="18" charset="0"/>
              </a:rPr>
              <a:t>s</a:t>
            </a:r>
            <a:r>
              <a:rPr lang="en-US" dirty="0">
                <a:effectLst/>
                <a:latin typeface="Calibri" panose="020F0502020204030204" pitchFamily="34" charset="0"/>
                <a:ea typeface="Calibri" panose="020F0502020204030204" pitchFamily="34" charset="0"/>
                <a:cs typeface="Times New Roman" panose="02020603050405020304" pitchFamily="18" charset="0"/>
              </a:rPr>
              <a:t>s</a:t>
            </a:r>
            <a:r>
              <a:rPr lang="en-US" spc="-10" dirty="0">
                <a:latin typeface="Calibri" panose="020F0502020204030204" pitchFamily="34" charset="0"/>
                <a:ea typeface="Calibri" panose="020F0502020204030204" pitchFamily="34" charset="0"/>
                <a:cs typeface="Times New Roman" panose="02020603050405020304" pitchFamily="18" charset="0"/>
              </a:rPr>
              <a:t>w</a:t>
            </a:r>
            <a:r>
              <a:rPr lang="en-US" spc="5" dirty="0">
                <a:latin typeface="Calibri" panose="020F0502020204030204" pitchFamily="34" charset="0"/>
                <a:ea typeface="Calibri" panose="020F0502020204030204" pitchFamily="34" charset="0"/>
                <a:cs typeface="Times New Roman" panose="02020603050405020304" pitchFamily="18" charset="0"/>
              </a:rPr>
              <a:t>o</a:t>
            </a:r>
            <a:r>
              <a:rPr lang="en-US" dirty="0">
                <a:effectLst/>
                <a:latin typeface="Calibri" panose="020F0502020204030204" pitchFamily="34" charset="0"/>
                <a:ea typeface="Calibri" panose="020F0502020204030204" pitchFamily="34" charset="0"/>
                <a:cs typeface="Times New Roman" panose="02020603050405020304" pitchFamily="18" charset="0"/>
              </a:rPr>
              <a:t>r</a:t>
            </a:r>
            <a:r>
              <a:rPr lang="en-US" spc="-5" dirty="0">
                <a:latin typeface="Calibri" panose="020F0502020204030204" pitchFamily="34" charset="0"/>
                <a:ea typeface="Calibri" panose="020F0502020204030204" pitchFamily="34" charset="0"/>
                <a:cs typeface="Times New Roman" panose="02020603050405020304" pitchFamily="18" charset="0"/>
              </a:rPr>
              <a:t>d</a:t>
            </a:r>
            <a:r>
              <a:rPr lang="en-US" dirty="0">
                <a:effectLst/>
                <a:latin typeface="Calibri" panose="020F0502020204030204" pitchFamily="34" charset="0"/>
                <a:ea typeface="Calibri" panose="020F0502020204030204" pitchFamily="34" charset="0"/>
                <a:cs typeface="Times New Roman" panose="02020603050405020304" pitchFamily="18" charset="0"/>
              </a:rPr>
              <a:t>s</a:t>
            </a:r>
            <a:r>
              <a:rPr lang="en-US" spc="-15"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down in</a:t>
            </a:r>
            <a:r>
              <a:rPr lang="en-US" spc="-5"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fu</a:t>
            </a:r>
            <a:r>
              <a:rPr lang="en-US" spc="-5" dirty="0">
                <a:latin typeface="Calibri" panose="020F0502020204030204" pitchFamily="34" charset="0"/>
                <a:ea typeface="Calibri" panose="020F0502020204030204" pitchFamily="34" charset="0"/>
                <a:cs typeface="Times New Roman" panose="02020603050405020304" pitchFamily="18" charset="0"/>
              </a:rPr>
              <a:t>l</a:t>
            </a:r>
            <a:r>
              <a:rPr lang="en-US" dirty="0">
                <a:effectLst/>
                <a:latin typeface="Calibri" panose="020F0502020204030204" pitchFamily="34" charset="0"/>
                <a:ea typeface="Calibri" panose="020F0502020204030204" pitchFamily="34" charset="0"/>
                <a:cs typeface="Times New Roman" panose="02020603050405020304" pitchFamily="18" charset="0"/>
              </a:rPr>
              <a:t>l</a:t>
            </a:r>
            <a:r>
              <a:rPr lang="en-US" spc="-10" dirty="0">
                <a:latin typeface="Calibri" panose="020F0502020204030204" pitchFamily="34" charset="0"/>
                <a:ea typeface="Calibri" panose="020F0502020204030204" pitchFamily="34" charset="0"/>
                <a:cs typeface="Times New Roman" panose="02020603050405020304" pitchFamily="18" charset="0"/>
              </a:rPr>
              <a:t> </a:t>
            </a:r>
            <a:r>
              <a:rPr lang="en-US" spc="5" dirty="0">
                <a:latin typeface="Calibri" panose="020F0502020204030204" pitchFamily="34" charset="0"/>
                <a:ea typeface="Calibri" panose="020F0502020204030204" pitchFamily="34" charset="0"/>
                <a:cs typeface="Times New Roman" panose="02020603050405020304" pitchFamily="18" charset="0"/>
              </a:rPr>
              <a:t>o</a:t>
            </a:r>
            <a:r>
              <a:rPr lang="en-US" dirty="0">
                <a:effectLst/>
                <a:latin typeface="Calibri" panose="020F0502020204030204" pitchFamily="34" charset="0"/>
                <a:ea typeface="Calibri" panose="020F0502020204030204" pitchFamily="34" charset="0"/>
                <a:cs typeface="Times New Roman" panose="02020603050405020304" pitchFamily="18" charset="0"/>
              </a:rPr>
              <a:t>r</a:t>
            </a:r>
            <a:r>
              <a:rPr lang="en-US" spc="-10"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sh</a:t>
            </a:r>
            <a:r>
              <a:rPr lang="en-US" spc="-5" dirty="0">
                <a:latin typeface="Calibri" panose="020F0502020204030204" pitchFamily="34" charset="0"/>
                <a:ea typeface="Calibri" panose="020F0502020204030204" pitchFamily="34" charset="0"/>
                <a:cs typeface="Times New Roman" panose="02020603050405020304" pitchFamily="18" charset="0"/>
              </a:rPr>
              <a:t>a</a:t>
            </a:r>
            <a:r>
              <a:rPr lang="en-US" dirty="0">
                <a:effectLst/>
                <a:latin typeface="Calibri" panose="020F0502020204030204" pitchFamily="34" charset="0"/>
                <a:ea typeface="Calibri" panose="020F0502020204030204" pitchFamily="34" charset="0"/>
                <a:cs typeface="Times New Roman" panose="02020603050405020304" pitchFamily="18" charset="0"/>
              </a:rPr>
              <a:t>re</a:t>
            </a:r>
            <a:r>
              <a:rPr lang="en-US" spc="-10"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them</a:t>
            </a:r>
            <a:r>
              <a:rPr lang="en-US" spc="-5"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with</a:t>
            </a:r>
            <a:r>
              <a:rPr lang="en-US" spc="-5"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a</a:t>
            </a:r>
            <a:r>
              <a:rPr lang="en-US" spc="-15" dirty="0">
                <a:latin typeface="Calibri" panose="020F0502020204030204" pitchFamily="34" charset="0"/>
                <a:ea typeface="Calibri" panose="020F0502020204030204" pitchFamily="34" charset="0"/>
                <a:cs typeface="Times New Roman" panose="02020603050405020304" pitchFamily="18" charset="0"/>
              </a:rPr>
              <a:t>n</a:t>
            </a:r>
            <a:r>
              <a:rPr lang="en-US" dirty="0">
                <a:effectLst/>
                <a:latin typeface="Calibri" panose="020F0502020204030204" pitchFamily="34" charset="0"/>
                <a:ea typeface="Calibri" panose="020F0502020204030204" pitchFamily="34" charset="0"/>
                <a:cs typeface="Times New Roman" panose="02020603050405020304" pitchFamily="18" charset="0"/>
              </a:rPr>
              <a:t>y</a:t>
            </a:r>
            <a:r>
              <a:rPr lang="en-US" spc="5" dirty="0">
                <a:latin typeface="Calibri" panose="020F0502020204030204" pitchFamily="34" charset="0"/>
                <a:ea typeface="Calibri" panose="020F0502020204030204" pitchFamily="34" charset="0"/>
                <a:cs typeface="Times New Roman" panose="02020603050405020304" pitchFamily="18" charset="0"/>
              </a:rPr>
              <a:t>o</a:t>
            </a:r>
            <a:r>
              <a:rPr lang="en-US" spc="-5" dirty="0">
                <a:latin typeface="Calibri" panose="020F0502020204030204" pitchFamily="34" charset="0"/>
                <a:ea typeface="Calibri" panose="020F0502020204030204" pitchFamily="34" charset="0"/>
                <a:cs typeface="Times New Roman" panose="02020603050405020304" pitchFamily="18" charset="0"/>
              </a:rPr>
              <a:t>n</a:t>
            </a:r>
            <a:r>
              <a:rPr lang="en-US" dirty="0">
                <a:effectLst/>
                <a:latin typeface="Calibri" panose="020F0502020204030204" pitchFamily="34" charset="0"/>
                <a:ea typeface="Calibri" panose="020F0502020204030204" pitchFamily="34" charset="0"/>
                <a:cs typeface="Times New Roman" panose="02020603050405020304" pitchFamily="18" charset="0"/>
              </a:rPr>
              <a:t>e.</a:t>
            </a:r>
          </a:p>
          <a:p>
            <a:pPr marL="0" indent="0" algn="just">
              <a:lnSpc>
                <a:spcPts val="1100"/>
              </a:lnSpc>
              <a:spcBef>
                <a:spcPts val="90"/>
              </a:spcBef>
              <a:buNone/>
            </a:pPr>
            <a:r>
              <a:rPr lang="en-US"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3723973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406F3-DD68-4D08-8B54-CC65032D75F4}"/>
              </a:ext>
            </a:extLst>
          </p:cNvPr>
          <p:cNvSpPr>
            <a:spLocks noGrp="1"/>
          </p:cNvSpPr>
          <p:nvPr>
            <p:ph type="title"/>
          </p:nvPr>
        </p:nvSpPr>
        <p:spPr>
          <a:xfrm>
            <a:off x="-3672" y="152400"/>
            <a:ext cx="9144001" cy="1143000"/>
          </a:xfrm>
        </p:spPr>
        <p:txBody>
          <a:bodyPr>
            <a:normAutofit/>
          </a:bodyPr>
          <a:lstStyle/>
          <a:p>
            <a:r>
              <a:rPr lang="en-US" sz="4000" spc="20" dirty="0">
                <a:latin typeface="Calibri" panose="020F0502020204030204" pitchFamily="34" charset="0"/>
              </a:rPr>
              <a:t>Avoiding Scam Calls And Emails</a:t>
            </a:r>
            <a:br>
              <a:rPr lang="en-US" sz="1800"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A9F2DAAB-9666-484B-990E-2C7C9CCC9367}"/>
              </a:ext>
            </a:extLst>
          </p:cNvPr>
          <p:cNvSpPr>
            <a:spLocks noGrp="1"/>
          </p:cNvSpPr>
          <p:nvPr>
            <p:ph idx="1"/>
          </p:nvPr>
        </p:nvSpPr>
        <p:spPr>
          <a:xfrm>
            <a:off x="1589" y="914401"/>
            <a:ext cx="12188824" cy="5943599"/>
          </a:xfrm>
        </p:spPr>
        <p:txBody>
          <a:bodyPr>
            <a:normAutofit fontScale="92500" lnSpcReduction="10000"/>
          </a:bodyPr>
          <a:lstStyle/>
          <a:p>
            <a:pPr marL="914400" marR="799465" lvl="1" indent="-457200" algn="just">
              <a:lnSpc>
                <a:spcPct val="107000"/>
              </a:lnSpc>
              <a:spcBef>
                <a:spcPts val="295"/>
              </a:spcBef>
              <a:buSzPts val="1100"/>
              <a:buFont typeface="Wingdings" panose="05000000000000000000" pitchFamily="2" charset="2"/>
              <a:buChar char="q"/>
              <a:tabLst>
                <a:tab pos="1215390" algn="l"/>
              </a:tabLst>
            </a:pPr>
            <a:r>
              <a:rPr lang="en-US" sz="2800" spc="-5" dirty="0">
                <a:latin typeface="Calibri" panose="020F0502020204030204" pitchFamily="34" charset="0"/>
                <a:ea typeface="Wingdings" panose="05000000000000000000" pitchFamily="2" charset="2"/>
                <a:cs typeface="Times New Roman" panose="02020603050405020304" pitchFamily="18" charset="0"/>
              </a:rPr>
              <a:t>N</a:t>
            </a:r>
            <a:r>
              <a:rPr lang="en-US" sz="2800" dirty="0">
                <a:latin typeface="Calibri" panose="020F0502020204030204" pitchFamily="34" charset="0"/>
                <a:ea typeface="Wingdings" panose="05000000000000000000" pitchFamily="2" charset="2"/>
                <a:cs typeface="Times New Roman" panose="02020603050405020304" pitchFamily="18" charset="0"/>
              </a:rPr>
              <a:t>e</a:t>
            </a:r>
            <a:r>
              <a:rPr lang="en-US" sz="2800" spc="5" dirty="0">
                <a:latin typeface="Calibri" panose="020F0502020204030204" pitchFamily="34" charset="0"/>
                <a:ea typeface="Wingdings" panose="05000000000000000000" pitchFamily="2" charset="2"/>
                <a:cs typeface="Times New Roman" panose="02020603050405020304" pitchFamily="18" charset="0"/>
              </a:rPr>
              <a:t>v</a:t>
            </a:r>
            <a:r>
              <a:rPr lang="en-US" sz="2800" dirty="0">
                <a:latin typeface="Calibri" panose="020F0502020204030204" pitchFamily="34" charset="0"/>
                <a:ea typeface="Wingdings" panose="05000000000000000000" pitchFamily="2" charset="2"/>
                <a:cs typeface="Times New Roman" panose="02020603050405020304" pitchFamily="18" charset="0"/>
              </a:rPr>
              <a:t>er</a:t>
            </a:r>
            <a:r>
              <a:rPr lang="en-US" sz="2800" spc="120" dirty="0">
                <a:latin typeface="Calibri" panose="020F0502020204030204" pitchFamily="34" charset="0"/>
                <a:ea typeface="Wingdings" panose="05000000000000000000" pitchFamily="2" charset="2"/>
                <a:cs typeface="Times New Roman" panose="02020603050405020304" pitchFamily="18" charset="0"/>
              </a:rPr>
              <a:t> </a:t>
            </a:r>
            <a:r>
              <a:rPr lang="en-US" sz="2800" spc="-5" dirty="0">
                <a:latin typeface="Calibri" panose="020F0502020204030204" pitchFamily="34" charset="0"/>
                <a:ea typeface="Wingdings" panose="05000000000000000000" pitchFamily="2" charset="2"/>
                <a:cs typeface="Times New Roman" panose="02020603050405020304" pitchFamily="18" charset="0"/>
              </a:rPr>
              <a:t>d</a:t>
            </a:r>
            <a:r>
              <a:rPr lang="en-US" sz="2800" dirty="0">
                <a:latin typeface="Calibri" panose="020F0502020204030204" pitchFamily="34" charset="0"/>
                <a:ea typeface="Wingdings" panose="05000000000000000000" pitchFamily="2" charset="2"/>
                <a:cs typeface="Times New Roman" panose="02020603050405020304" pitchFamily="18" charset="0"/>
              </a:rPr>
              <a:t>isc</a:t>
            </a:r>
            <a:r>
              <a:rPr lang="en-US" sz="2800" spc="-15" dirty="0">
                <a:latin typeface="Calibri" panose="020F0502020204030204" pitchFamily="34" charset="0"/>
                <a:ea typeface="Wingdings" panose="05000000000000000000" pitchFamily="2" charset="2"/>
                <a:cs typeface="Times New Roman" panose="02020603050405020304" pitchFamily="18" charset="0"/>
              </a:rPr>
              <a:t>l</a:t>
            </a:r>
            <a:r>
              <a:rPr lang="en-US" sz="2800" spc="5" dirty="0">
                <a:latin typeface="Calibri" panose="020F0502020204030204" pitchFamily="34" charset="0"/>
                <a:ea typeface="Wingdings" panose="05000000000000000000" pitchFamily="2" charset="2"/>
                <a:cs typeface="Times New Roman" panose="02020603050405020304" pitchFamily="18" charset="0"/>
              </a:rPr>
              <a:t>o</a:t>
            </a:r>
            <a:r>
              <a:rPr lang="en-US" sz="2800" dirty="0">
                <a:latin typeface="Calibri" panose="020F0502020204030204" pitchFamily="34" charset="0"/>
                <a:ea typeface="Wingdings" panose="05000000000000000000" pitchFamily="2" charset="2"/>
                <a:cs typeface="Times New Roman" panose="02020603050405020304" pitchFamily="18" charset="0"/>
              </a:rPr>
              <a:t>se</a:t>
            </a:r>
            <a:r>
              <a:rPr lang="en-US" sz="2800" spc="125" dirty="0">
                <a:latin typeface="Calibri" panose="020F0502020204030204" pitchFamily="34" charset="0"/>
                <a:ea typeface="Wingdings" panose="05000000000000000000" pitchFamily="2" charset="2"/>
                <a:cs typeface="Times New Roman" panose="02020603050405020304" pitchFamily="18" charset="0"/>
              </a:rPr>
              <a:t> </a:t>
            </a:r>
            <a:r>
              <a:rPr lang="en-US" sz="2800" spc="-5" dirty="0">
                <a:latin typeface="Calibri" panose="020F0502020204030204" pitchFamily="34" charset="0"/>
                <a:ea typeface="Wingdings" panose="05000000000000000000" pitchFamily="2" charset="2"/>
                <a:cs typeface="Times New Roman" panose="02020603050405020304" pitchFamily="18" charset="0"/>
              </a:rPr>
              <a:t>p</a:t>
            </a:r>
            <a:r>
              <a:rPr lang="en-US" sz="2800" dirty="0">
                <a:latin typeface="Calibri" panose="020F0502020204030204" pitchFamily="34" charset="0"/>
                <a:ea typeface="Wingdings" panose="05000000000000000000" pitchFamily="2" charset="2"/>
                <a:cs typeface="Times New Roman" panose="02020603050405020304" pitchFamily="18" charset="0"/>
              </a:rPr>
              <a:t>er</a:t>
            </a:r>
            <a:r>
              <a:rPr lang="en-US" sz="2800" spc="-15" dirty="0">
                <a:latin typeface="Calibri" panose="020F0502020204030204" pitchFamily="34" charset="0"/>
                <a:ea typeface="Wingdings" panose="05000000000000000000" pitchFamily="2" charset="2"/>
                <a:cs typeface="Times New Roman" panose="02020603050405020304" pitchFamily="18" charset="0"/>
              </a:rPr>
              <a:t>s</a:t>
            </a:r>
            <a:r>
              <a:rPr lang="en-US" sz="2800" spc="5" dirty="0">
                <a:latin typeface="Calibri" panose="020F0502020204030204" pitchFamily="34" charset="0"/>
                <a:ea typeface="Wingdings" panose="05000000000000000000" pitchFamily="2" charset="2"/>
                <a:cs typeface="Times New Roman" panose="02020603050405020304" pitchFamily="18" charset="0"/>
              </a:rPr>
              <a:t>o</a:t>
            </a:r>
            <a:r>
              <a:rPr lang="en-US" sz="2800" spc="-5" dirty="0">
                <a:latin typeface="Calibri" panose="020F0502020204030204" pitchFamily="34" charset="0"/>
                <a:ea typeface="Wingdings" panose="05000000000000000000" pitchFamily="2" charset="2"/>
                <a:cs typeface="Times New Roman" panose="02020603050405020304" pitchFamily="18" charset="0"/>
              </a:rPr>
              <a:t>n</a:t>
            </a:r>
            <a:r>
              <a:rPr lang="en-US" sz="2800" dirty="0">
                <a:latin typeface="Calibri" panose="020F0502020204030204" pitchFamily="34" charset="0"/>
                <a:ea typeface="Wingdings" panose="05000000000000000000" pitchFamily="2" charset="2"/>
                <a:cs typeface="Times New Roman" panose="02020603050405020304" pitchFamily="18" charset="0"/>
              </a:rPr>
              <a:t>al</a:t>
            </a:r>
            <a:r>
              <a:rPr lang="en-US" sz="2800" spc="130" dirty="0">
                <a:latin typeface="Calibri" panose="020F0502020204030204" pitchFamily="34" charset="0"/>
                <a:ea typeface="Wingdings" panose="05000000000000000000" pitchFamily="2" charset="2"/>
                <a:cs typeface="Times New Roman" panose="02020603050405020304" pitchFamily="18" charset="0"/>
              </a:rPr>
              <a:t> </a:t>
            </a:r>
            <a:r>
              <a:rPr lang="en-US" sz="2800" spc="-20" dirty="0">
                <a:latin typeface="Calibri" panose="020F0502020204030204" pitchFamily="34" charset="0"/>
                <a:ea typeface="Wingdings" panose="05000000000000000000" pitchFamily="2" charset="2"/>
                <a:cs typeface="Times New Roman" panose="02020603050405020304" pitchFamily="18" charset="0"/>
              </a:rPr>
              <a:t>d</a:t>
            </a:r>
            <a:r>
              <a:rPr lang="en-US" sz="2800" dirty="0">
                <a:latin typeface="Calibri" panose="020F0502020204030204" pitchFamily="34" charset="0"/>
                <a:ea typeface="Wingdings" panose="05000000000000000000" pitchFamily="2" charset="2"/>
                <a:cs typeface="Times New Roman" panose="02020603050405020304" pitchFamily="18" charset="0"/>
              </a:rPr>
              <a:t>etai</a:t>
            </a:r>
            <a:r>
              <a:rPr lang="en-US" sz="2800" spc="-5" dirty="0">
                <a:latin typeface="Calibri" panose="020F0502020204030204" pitchFamily="34" charset="0"/>
                <a:ea typeface="Wingdings" panose="05000000000000000000" pitchFamily="2" charset="2"/>
                <a:cs typeface="Times New Roman" panose="02020603050405020304" pitchFamily="18" charset="0"/>
              </a:rPr>
              <a:t>l</a:t>
            </a:r>
            <a:r>
              <a:rPr lang="en-US" sz="2800" dirty="0">
                <a:latin typeface="Calibri" panose="020F0502020204030204" pitchFamily="34" charset="0"/>
                <a:ea typeface="Wingdings" panose="05000000000000000000" pitchFamily="2" charset="2"/>
                <a:cs typeface="Times New Roman" panose="02020603050405020304" pitchFamily="18" charset="0"/>
              </a:rPr>
              <a:t>s,</a:t>
            </a:r>
            <a:r>
              <a:rPr lang="en-US" sz="2800" spc="120"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such</a:t>
            </a:r>
            <a:r>
              <a:rPr lang="en-US" sz="2800" spc="120" dirty="0">
                <a:latin typeface="Calibri" panose="020F0502020204030204" pitchFamily="34" charset="0"/>
                <a:ea typeface="Wingdings" panose="05000000000000000000" pitchFamily="2" charset="2"/>
                <a:cs typeface="Times New Roman" panose="02020603050405020304" pitchFamily="18" charset="0"/>
              </a:rPr>
              <a:t> </a:t>
            </a:r>
            <a:r>
              <a:rPr lang="en-US" sz="2800" spc="-15" dirty="0">
                <a:latin typeface="Calibri" panose="020F0502020204030204" pitchFamily="34" charset="0"/>
                <a:ea typeface="Wingdings" panose="05000000000000000000" pitchFamily="2" charset="2"/>
                <a:cs typeface="Times New Roman" panose="02020603050405020304" pitchFamily="18" charset="0"/>
              </a:rPr>
              <a:t>a</a:t>
            </a:r>
            <a:r>
              <a:rPr lang="en-US" sz="2800" dirty="0">
                <a:latin typeface="Calibri" panose="020F0502020204030204" pitchFamily="34" charset="0"/>
                <a:ea typeface="Wingdings" panose="05000000000000000000" pitchFamily="2" charset="2"/>
                <a:cs typeface="Times New Roman" panose="02020603050405020304" pitchFamily="18" charset="0"/>
              </a:rPr>
              <a:t>s</a:t>
            </a:r>
            <a:r>
              <a:rPr lang="en-US" sz="2800" spc="120"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y</a:t>
            </a:r>
            <a:r>
              <a:rPr lang="en-US" sz="2800" spc="5" dirty="0">
                <a:latin typeface="Calibri" panose="020F0502020204030204" pitchFamily="34" charset="0"/>
                <a:ea typeface="Wingdings" panose="05000000000000000000" pitchFamily="2" charset="2"/>
                <a:cs typeface="Times New Roman" panose="02020603050405020304" pitchFamily="18" charset="0"/>
              </a:rPr>
              <a:t>o</a:t>
            </a:r>
            <a:r>
              <a:rPr lang="en-US" sz="2800" spc="-5" dirty="0">
                <a:latin typeface="Calibri" panose="020F0502020204030204" pitchFamily="34" charset="0"/>
                <a:ea typeface="Wingdings" panose="05000000000000000000" pitchFamily="2" charset="2"/>
                <a:cs typeface="Times New Roman" panose="02020603050405020304" pitchFamily="18" charset="0"/>
              </a:rPr>
              <a:t>u</a:t>
            </a:r>
            <a:r>
              <a:rPr lang="en-US" sz="2800" dirty="0">
                <a:latin typeface="Calibri" panose="020F0502020204030204" pitchFamily="34" charset="0"/>
                <a:ea typeface="Wingdings" panose="05000000000000000000" pitchFamily="2" charset="2"/>
                <a:cs typeface="Times New Roman" panose="02020603050405020304" pitchFamily="18" charset="0"/>
              </a:rPr>
              <a:t>r</a:t>
            </a:r>
            <a:r>
              <a:rPr lang="en-US" sz="2800" spc="120" dirty="0">
                <a:latin typeface="Calibri" panose="020F0502020204030204" pitchFamily="34" charset="0"/>
                <a:ea typeface="Wingdings" panose="05000000000000000000" pitchFamily="2" charset="2"/>
                <a:cs typeface="Times New Roman" panose="02020603050405020304" pitchFamily="18" charset="0"/>
              </a:rPr>
              <a:t> </a:t>
            </a:r>
            <a:r>
              <a:rPr lang="en-US" sz="2800" spc="-5" dirty="0">
                <a:latin typeface="Calibri" panose="020F0502020204030204" pitchFamily="34" charset="0"/>
                <a:ea typeface="Wingdings" panose="05000000000000000000" pitchFamily="2" charset="2"/>
                <a:cs typeface="Times New Roman" panose="02020603050405020304" pitchFamily="18" charset="0"/>
              </a:rPr>
              <a:t>p</a:t>
            </a:r>
            <a:r>
              <a:rPr lang="en-US" sz="2800" dirty="0">
                <a:latin typeface="Calibri" panose="020F0502020204030204" pitchFamily="34" charset="0"/>
                <a:ea typeface="Wingdings" panose="05000000000000000000" pitchFamily="2" charset="2"/>
                <a:cs typeface="Times New Roman" panose="02020603050405020304" pitchFamily="18" charset="0"/>
              </a:rPr>
              <a:t>as</a:t>
            </a:r>
            <a:r>
              <a:rPr lang="en-US" sz="2800" spc="-15" dirty="0">
                <a:latin typeface="Calibri" panose="020F0502020204030204" pitchFamily="34" charset="0"/>
                <a:ea typeface="Wingdings" panose="05000000000000000000" pitchFamily="2" charset="2"/>
                <a:cs typeface="Times New Roman" panose="02020603050405020304" pitchFamily="18" charset="0"/>
              </a:rPr>
              <a:t>s</a:t>
            </a:r>
            <a:r>
              <a:rPr lang="en-US" sz="2800" spc="-10" dirty="0">
                <a:latin typeface="Calibri" panose="020F0502020204030204" pitchFamily="34" charset="0"/>
                <a:ea typeface="Wingdings" panose="05000000000000000000" pitchFamily="2" charset="2"/>
                <a:cs typeface="Times New Roman" panose="02020603050405020304" pitchFamily="18" charset="0"/>
              </a:rPr>
              <a:t>w</a:t>
            </a:r>
            <a:r>
              <a:rPr lang="en-US" sz="2800" spc="5" dirty="0">
                <a:latin typeface="Calibri" panose="020F0502020204030204" pitchFamily="34" charset="0"/>
                <a:ea typeface="Wingdings" panose="05000000000000000000" pitchFamily="2" charset="2"/>
                <a:cs typeface="Times New Roman" panose="02020603050405020304" pitchFamily="18" charset="0"/>
              </a:rPr>
              <a:t>o</a:t>
            </a:r>
            <a:r>
              <a:rPr lang="en-US" sz="2800" dirty="0">
                <a:latin typeface="Calibri" panose="020F0502020204030204" pitchFamily="34" charset="0"/>
                <a:ea typeface="Wingdings" panose="05000000000000000000" pitchFamily="2" charset="2"/>
                <a:cs typeface="Times New Roman" panose="02020603050405020304" pitchFamily="18" charset="0"/>
              </a:rPr>
              <a:t>r</a:t>
            </a:r>
            <a:r>
              <a:rPr lang="en-US" sz="2800" spc="-5" dirty="0">
                <a:latin typeface="Calibri" panose="020F0502020204030204" pitchFamily="34" charset="0"/>
                <a:ea typeface="Wingdings" panose="05000000000000000000" pitchFamily="2" charset="2"/>
                <a:cs typeface="Times New Roman" panose="02020603050405020304" pitchFamily="18" charset="0"/>
              </a:rPr>
              <a:t>d</a:t>
            </a:r>
            <a:r>
              <a:rPr lang="en-US" sz="2800" dirty="0">
                <a:latin typeface="Calibri" panose="020F0502020204030204" pitchFamily="34" charset="0"/>
                <a:ea typeface="Wingdings" panose="05000000000000000000" pitchFamily="2" charset="2"/>
                <a:cs typeface="Times New Roman" panose="02020603050405020304" pitchFamily="18" charset="0"/>
              </a:rPr>
              <a:t>,</a:t>
            </a:r>
            <a:r>
              <a:rPr lang="en-US" sz="2800" spc="120" dirty="0">
                <a:latin typeface="Calibri" panose="020F0502020204030204" pitchFamily="34" charset="0"/>
                <a:ea typeface="Wingdings" panose="05000000000000000000" pitchFamily="2" charset="2"/>
                <a:cs typeface="Times New Roman" panose="02020603050405020304" pitchFamily="18" charset="0"/>
              </a:rPr>
              <a:t> </a:t>
            </a:r>
            <a:r>
              <a:rPr lang="en-US" sz="2800" spc="5" dirty="0">
                <a:latin typeface="Calibri" panose="020F0502020204030204" pitchFamily="34" charset="0"/>
                <a:ea typeface="Wingdings" panose="05000000000000000000" pitchFamily="2" charset="2"/>
                <a:cs typeface="Times New Roman" panose="02020603050405020304" pitchFamily="18" charset="0"/>
              </a:rPr>
              <a:t>o</a:t>
            </a:r>
            <a:r>
              <a:rPr lang="en-US" sz="2800" dirty="0">
                <a:latin typeface="Calibri" panose="020F0502020204030204" pitchFamily="34" charset="0"/>
                <a:ea typeface="Wingdings" panose="05000000000000000000" pitchFamily="2" charset="2"/>
                <a:cs typeface="Times New Roman" panose="02020603050405020304" pitchFamily="18" charset="0"/>
              </a:rPr>
              <a:t>n</a:t>
            </a:r>
            <a:r>
              <a:rPr lang="en-US" sz="2800" spc="115" dirty="0">
                <a:latin typeface="Calibri" panose="020F0502020204030204" pitchFamily="34" charset="0"/>
                <a:ea typeface="Wingdings" panose="05000000000000000000" pitchFamily="2" charset="2"/>
                <a:cs typeface="Times New Roman" panose="02020603050405020304" pitchFamily="18" charset="0"/>
              </a:rPr>
              <a:t> </a:t>
            </a:r>
            <a:r>
              <a:rPr lang="en-US" sz="2800" spc="-10" dirty="0">
                <a:latin typeface="Calibri" panose="020F0502020204030204" pitchFamily="34" charset="0"/>
                <a:ea typeface="Wingdings" panose="05000000000000000000" pitchFamily="2" charset="2"/>
                <a:cs typeface="Times New Roman" panose="02020603050405020304" pitchFamily="18" charset="0"/>
              </a:rPr>
              <a:t>e</a:t>
            </a:r>
            <a:r>
              <a:rPr lang="en-US" sz="2800" dirty="0">
                <a:latin typeface="Calibri" panose="020F0502020204030204" pitchFamily="34" charset="0"/>
                <a:ea typeface="Wingdings" panose="05000000000000000000" pitchFamily="2" charset="2"/>
                <a:cs typeface="Times New Roman" panose="02020603050405020304" pitchFamily="18" charset="0"/>
              </a:rPr>
              <a:t>mail</a:t>
            </a:r>
            <a:r>
              <a:rPr lang="en-US" sz="2800" spc="115" dirty="0">
                <a:latin typeface="Calibri" panose="020F0502020204030204" pitchFamily="34" charset="0"/>
                <a:ea typeface="Wingdings" panose="05000000000000000000" pitchFamily="2" charset="2"/>
                <a:cs typeface="Times New Roman" panose="02020603050405020304" pitchFamily="18" charset="0"/>
              </a:rPr>
              <a:t> </a:t>
            </a:r>
            <a:r>
              <a:rPr lang="en-US" sz="2800" spc="5" dirty="0">
                <a:latin typeface="Calibri" panose="020F0502020204030204" pitchFamily="34" charset="0"/>
                <a:ea typeface="Wingdings" panose="05000000000000000000" pitchFamily="2" charset="2"/>
                <a:cs typeface="Times New Roman" panose="02020603050405020304" pitchFamily="18" charset="0"/>
              </a:rPr>
              <a:t>o</a:t>
            </a:r>
            <a:r>
              <a:rPr lang="en-US" sz="2800" dirty="0">
                <a:latin typeface="Calibri" panose="020F0502020204030204" pitchFamily="34" charset="0"/>
                <a:ea typeface="Wingdings" panose="05000000000000000000" pitchFamily="2" charset="2"/>
                <a:cs typeface="Times New Roman" panose="02020603050405020304" pitchFamily="18" charset="0"/>
              </a:rPr>
              <a:t>r</a:t>
            </a:r>
            <a:r>
              <a:rPr lang="en-US" sz="2800" spc="120" dirty="0">
                <a:latin typeface="Calibri" panose="020F0502020204030204" pitchFamily="34" charset="0"/>
                <a:ea typeface="Wingdings" panose="05000000000000000000" pitchFamily="2" charset="2"/>
                <a:cs typeface="Times New Roman" panose="02020603050405020304" pitchFamily="18" charset="0"/>
              </a:rPr>
              <a:t> </a:t>
            </a:r>
            <a:r>
              <a:rPr lang="en-US" sz="2800" spc="-10" dirty="0">
                <a:latin typeface="Calibri" panose="020F0502020204030204" pitchFamily="34" charset="0"/>
                <a:ea typeface="Wingdings" panose="05000000000000000000" pitchFamily="2" charset="2"/>
                <a:cs typeface="Times New Roman" panose="02020603050405020304" pitchFamily="18" charset="0"/>
              </a:rPr>
              <a:t>o</a:t>
            </a:r>
            <a:r>
              <a:rPr lang="en-US" sz="2800" dirty="0">
                <a:latin typeface="Calibri" panose="020F0502020204030204" pitchFamily="34" charset="0"/>
                <a:ea typeface="Wingdings" panose="05000000000000000000" pitchFamily="2" charset="2"/>
                <a:cs typeface="Times New Roman" panose="02020603050405020304" pitchFamily="18" charset="0"/>
              </a:rPr>
              <a:t>ver</a:t>
            </a:r>
            <a:r>
              <a:rPr lang="en-US" sz="2800" spc="125"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the</a:t>
            </a:r>
            <a:r>
              <a:rPr lang="en-US" sz="2800" spc="110" dirty="0">
                <a:latin typeface="Calibri" panose="020F0502020204030204" pitchFamily="34" charset="0"/>
                <a:ea typeface="Wingdings" panose="05000000000000000000" pitchFamily="2" charset="2"/>
                <a:cs typeface="Times New Roman" panose="02020603050405020304" pitchFamily="18" charset="0"/>
              </a:rPr>
              <a:t> </a:t>
            </a:r>
            <a:r>
              <a:rPr lang="en-US" sz="2800" spc="-5" dirty="0">
                <a:latin typeface="Calibri" panose="020F0502020204030204" pitchFamily="34" charset="0"/>
                <a:ea typeface="Wingdings" panose="05000000000000000000" pitchFamily="2" charset="2"/>
                <a:cs typeface="Times New Roman" panose="02020603050405020304" pitchFamily="18" charset="0"/>
              </a:rPr>
              <a:t>ph</a:t>
            </a:r>
            <a:r>
              <a:rPr lang="en-US" sz="2800" spc="5" dirty="0">
                <a:latin typeface="Calibri" panose="020F0502020204030204" pitchFamily="34" charset="0"/>
                <a:ea typeface="Wingdings" panose="05000000000000000000" pitchFamily="2" charset="2"/>
                <a:cs typeface="Times New Roman" panose="02020603050405020304" pitchFamily="18" charset="0"/>
              </a:rPr>
              <a:t>o</a:t>
            </a:r>
            <a:r>
              <a:rPr lang="en-US" sz="2800" spc="-5" dirty="0">
                <a:latin typeface="Calibri" panose="020F0502020204030204" pitchFamily="34" charset="0"/>
                <a:ea typeface="Wingdings" panose="05000000000000000000" pitchFamily="2" charset="2"/>
                <a:cs typeface="Times New Roman" panose="02020603050405020304" pitchFamily="18" charset="0"/>
              </a:rPr>
              <a:t>n</a:t>
            </a:r>
            <a:r>
              <a:rPr lang="en-US" sz="2800" dirty="0">
                <a:latin typeface="Calibri" panose="020F0502020204030204" pitchFamily="34" charset="0"/>
                <a:ea typeface="Wingdings" panose="05000000000000000000" pitchFamily="2" charset="2"/>
                <a:cs typeface="Times New Roman" panose="02020603050405020304" pitchFamily="18" charset="0"/>
              </a:rPr>
              <a:t>e</a:t>
            </a:r>
            <a:r>
              <a:rPr lang="en-US" sz="2800" spc="135" dirty="0">
                <a:latin typeface="Calibri" panose="020F0502020204030204" pitchFamily="34" charset="0"/>
                <a:ea typeface="Wingdings" panose="05000000000000000000" pitchFamily="2" charset="2"/>
                <a:cs typeface="Times New Roman" panose="02020603050405020304" pitchFamily="18" charset="0"/>
              </a:rPr>
              <a:t> </a:t>
            </a:r>
            <a:r>
              <a:rPr lang="en-US" sz="2800" spc="-5" dirty="0">
                <a:latin typeface="Calibri" panose="020F0502020204030204" pitchFamily="34" charset="0"/>
                <a:ea typeface="Wingdings" panose="05000000000000000000" pitchFamily="2" charset="2"/>
                <a:cs typeface="Times New Roman" panose="02020603050405020304" pitchFamily="18" charset="0"/>
              </a:rPr>
              <a:t>un</a:t>
            </a:r>
            <a:r>
              <a:rPr lang="en-US" sz="2800" dirty="0">
                <a:latin typeface="Calibri" panose="020F0502020204030204" pitchFamily="34" charset="0"/>
                <a:ea typeface="Wingdings" panose="05000000000000000000" pitchFamily="2" charset="2"/>
                <a:cs typeface="Times New Roman" panose="02020603050405020304" pitchFamily="18" charset="0"/>
              </a:rPr>
              <a:t>le</a:t>
            </a:r>
            <a:r>
              <a:rPr lang="en-US" sz="2800" spc="-15" dirty="0">
                <a:latin typeface="Calibri" panose="020F0502020204030204" pitchFamily="34" charset="0"/>
                <a:ea typeface="Wingdings" panose="05000000000000000000" pitchFamily="2" charset="2"/>
                <a:cs typeface="Times New Roman" panose="02020603050405020304" pitchFamily="18" charset="0"/>
              </a:rPr>
              <a:t>s</a:t>
            </a:r>
            <a:r>
              <a:rPr lang="en-US" sz="2800" dirty="0">
                <a:latin typeface="Calibri" panose="020F0502020204030204" pitchFamily="34" charset="0"/>
                <a:ea typeface="Wingdings" panose="05000000000000000000" pitchFamily="2" charset="2"/>
                <a:cs typeface="Times New Roman" panose="02020603050405020304" pitchFamily="18" charset="0"/>
              </a:rPr>
              <a:t>s,</a:t>
            </a:r>
            <a:r>
              <a:rPr lang="en-US" sz="2800" spc="120" dirty="0">
                <a:latin typeface="Calibri" panose="020F0502020204030204" pitchFamily="34" charset="0"/>
                <a:ea typeface="Wingdings" panose="05000000000000000000" pitchFamily="2" charset="2"/>
                <a:cs typeface="Times New Roman" panose="02020603050405020304" pitchFamily="18" charset="0"/>
              </a:rPr>
              <a:t> </a:t>
            </a:r>
            <a:r>
              <a:rPr lang="en-US" sz="2800" spc="5" dirty="0">
                <a:latin typeface="Calibri" panose="020F0502020204030204" pitchFamily="34" charset="0"/>
                <a:ea typeface="Wingdings" panose="05000000000000000000" pitchFamily="2" charset="2"/>
                <a:cs typeface="Times New Roman" panose="02020603050405020304" pitchFamily="18" charset="0"/>
              </a:rPr>
              <a:t>o</a:t>
            </a:r>
            <a:r>
              <a:rPr lang="en-US" sz="2800" dirty="0">
                <a:latin typeface="Calibri" panose="020F0502020204030204" pitchFamily="34" charset="0"/>
                <a:ea typeface="Wingdings" panose="05000000000000000000" pitchFamily="2" charset="2"/>
                <a:cs typeface="Times New Roman" panose="02020603050405020304" pitchFamily="18" charset="0"/>
              </a:rPr>
              <a:t>f c</a:t>
            </a:r>
            <a:r>
              <a:rPr lang="en-US" sz="2800" spc="5" dirty="0">
                <a:latin typeface="Calibri" panose="020F0502020204030204" pitchFamily="34" charset="0"/>
                <a:ea typeface="Wingdings" panose="05000000000000000000" pitchFamily="2" charset="2"/>
                <a:cs typeface="Times New Roman" panose="02020603050405020304" pitchFamily="18" charset="0"/>
              </a:rPr>
              <a:t>o</a:t>
            </a:r>
            <a:r>
              <a:rPr lang="en-US" sz="2800" spc="-5" dirty="0">
                <a:latin typeface="Calibri" panose="020F0502020204030204" pitchFamily="34" charset="0"/>
                <a:ea typeface="Wingdings" panose="05000000000000000000" pitchFamily="2" charset="2"/>
                <a:cs typeface="Times New Roman" panose="02020603050405020304" pitchFamily="18" charset="0"/>
              </a:rPr>
              <a:t>u</a:t>
            </a:r>
            <a:r>
              <a:rPr lang="en-US" sz="2800" dirty="0">
                <a:latin typeface="Calibri" panose="020F0502020204030204" pitchFamily="34" charset="0"/>
                <a:ea typeface="Wingdings" panose="05000000000000000000" pitchFamily="2" charset="2"/>
                <a:cs typeface="Times New Roman" panose="02020603050405020304" pitchFamily="18" charset="0"/>
              </a:rPr>
              <a:t>rse,</a:t>
            </a:r>
            <a:r>
              <a:rPr lang="en-US" sz="2800" spc="-10"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it</a:t>
            </a:r>
            <a:r>
              <a:rPr lang="en-US" sz="2800" spc="5"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is</a:t>
            </a:r>
            <a:r>
              <a:rPr lang="en-US" sz="2800" spc="-15" dirty="0">
                <a:latin typeface="Calibri" panose="020F0502020204030204" pitchFamily="34" charset="0"/>
                <a:ea typeface="Wingdings" panose="05000000000000000000" pitchFamily="2" charset="2"/>
                <a:cs typeface="Times New Roman" panose="02020603050405020304" pitchFamily="18" charset="0"/>
              </a:rPr>
              <a:t> </a:t>
            </a:r>
            <a:r>
              <a:rPr lang="en-US" sz="2800" spc="5" dirty="0">
                <a:latin typeface="Calibri" panose="020F0502020204030204" pitchFamily="34" charset="0"/>
                <a:ea typeface="Wingdings" panose="05000000000000000000" pitchFamily="2" charset="2"/>
                <a:cs typeface="Times New Roman" panose="02020603050405020304" pitchFamily="18" charset="0"/>
              </a:rPr>
              <a:t>o</a:t>
            </a:r>
            <a:r>
              <a:rPr lang="en-US" sz="2800" spc="-5" dirty="0">
                <a:latin typeface="Calibri" panose="020F0502020204030204" pitchFamily="34" charset="0"/>
                <a:ea typeface="Wingdings" panose="05000000000000000000" pitchFamily="2" charset="2"/>
                <a:cs typeface="Times New Roman" panose="02020603050405020304" pitchFamily="18" charset="0"/>
              </a:rPr>
              <a:t>n</a:t>
            </a:r>
            <a:r>
              <a:rPr lang="en-US" sz="2800" dirty="0">
                <a:latin typeface="Calibri" panose="020F0502020204030204" pitchFamily="34" charset="0"/>
                <a:ea typeface="Wingdings" panose="05000000000000000000" pitchFamily="2" charset="2"/>
                <a:cs typeface="Times New Roman" panose="02020603050405020304" pitchFamily="18" charset="0"/>
              </a:rPr>
              <a:t>e</a:t>
            </a:r>
            <a:r>
              <a:rPr lang="en-US" sz="2800" spc="-10" dirty="0">
                <a:latin typeface="Calibri" panose="020F0502020204030204" pitchFamily="34" charset="0"/>
                <a:ea typeface="Wingdings" panose="05000000000000000000" pitchFamily="2" charset="2"/>
                <a:cs typeface="Times New Roman" panose="02020603050405020304" pitchFamily="18" charset="0"/>
              </a:rPr>
              <a:t> y</a:t>
            </a:r>
            <a:r>
              <a:rPr lang="en-US" sz="2800" spc="5" dirty="0">
                <a:latin typeface="Calibri" panose="020F0502020204030204" pitchFamily="34" charset="0"/>
                <a:ea typeface="Wingdings" panose="05000000000000000000" pitchFamily="2" charset="2"/>
                <a:cs typeface="Times New Roman" panose="02020603050405020304" pitchFamily="18" charset="0"/>
              </a:rPr>
              <a:t>o</a:t>
            </a:r>
            <a:r>
              <a:rPr lang="en-US" sz="2800" dirty="0">
                <a:latin typeface="Calibri" panose="020F0502020204030204" pitchFamily="34" charset="0"/>
                <a:ea typeface="Wingdings" panose="05000000000000000000" pitchFamily="2" charset="2"/>
                <a:cs typeface="Times New Roman" panose="02020603050405020304" pitchFamily="18" charset="0"/>
              </a:rPr>
              <a:t>u</a:t>
            </a:r>
            <a:r>
              <a:rPr lang="en-US" sz="2800" spc="-5"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h</a:t>
            </a:r>
            <a:r>
              <a:rPr lang="en-US" sz="2800" spc="-15" dirty="0">
                <a:latin typeface="Calibri" panose="020F0502020204030204" pitchFamily="34" charset="0"/>
                <a:ea typeface="Wingdings" panose="05000000000000000000" pitchFamily="2" charset="2"/>
                <a:cs typeface="Times New Roman" panose="02020603050405020304" pitchFamily="18" charset="0"/>
              </a:rPr>
              <a:t>a</a:t>
            </a:r>
            <a:r>
              <a:rPr lang="en-US" sz="2800" dirty="0">
                <a:latin typeface="Calibri" panose="020F0502020204030204" pitchFamily="34" charset="0"/>
                <a:ea typeface="Wingdings" panose="05000000000000000000" pitchFamily="2" charset="2"/>
                <a:cs typeface="Times New Roman" panose="02020603050405020304" pitchFamily="18" charset="0"/>
              </a:rPr>
              <a:t>ve </a:t>
            </a:r>
            <a:r>
              <a:rPr lang="en-US" sz="2800" spc="-15" dirty="0">
                <a:latin typeface="Calibri" panose="020F0502020204030204" pitchFamily="34" charset="0"/>
                <a:ea typeface="Wingdings" panose="05000000000000000000" pitchFamily="2" charset="2"/>
                <a:cs typeface="Times New Roman" panose="02020603050405020304" pitchFamily="18" charset="0"/>
              </a:rPr>
              <a:t>a</a:t>
            </a:r>
            <a:r>
              <a:rPr lang="en-US" sz="2800" spc="-5" dirty="0">
                <a:latin typeface="Calibri" panose="020F0502020204030204" pitchFamily="34" charset="0"/>
                <a:ea typeface="Wingdings" panose="05000000000000000000" pitchFamily="2" charset="2"/>
                <a:cs typeface="Times New Roman" panose="02020603050405020304" pitchFamily="18" charset="0"/>
              </a:rPr>
              <a:t>g</a:t>
            </a:r>
            <a:r>
              <a:rPr lang="en-US" sz="2800" dirty="0">
                <a:latin typeface="Calibri" panose="020F0502020204030204" pitchFamily="34" charset="0"/>
                <a:ea typeface="Wingdings" panose="05000000000000000000" pitchFamily="2" charset="2"/>
                <a:cs typeface="Times New Roman" panose="02020603050405020304" pitchFamily="18" charset="0"/>
              </a:rPr>
              <a:t>reed with</a:t>
            </a:r>
            <a:r>
              <a:rPr lang="en-US" sz="2800" spc="-15" dirty="0">
                <a:latin typeface="Calibri" panose="020F0502020204030204" pitchFamily="34" charset="0"/>
                <a:ea typeface="Wingdings" panose="05000000000000000000" pitchFamily="2" charset="2"/>
                <a:cs typeface="Times New Roman" panose="02020603050405020304" pitchFamily="18" charset="0"/>
              </a:rPr>
              <a:t> </a:t>
            </a:r>
            <a:r>
              <a:rPr lang="en-US" sz="2800" spc="-10" dirty="0">
                <a:latin typeface="Calibri" panose="020F0502020204030204" pitchFamily="34" charset="0"/>
                <a:ea typeface="Wingdings" panose="05000000000000000000" pitchFamily="2" charset="2"/>
                <a:cs typeface="Times New Roman" panose="02020603050405020304" pitchFamily="18" charset="0"/>
              </a:rPr>
              <a:t>y</a:t>
            </a:r>
            <a:r>
              <a:rPr lang="en-US" sz="2800" spc="5" dirty="0">
                <a:latin typeface="Calibri" panose="020F0502020204030204" pitchFamily="34" charset="0"/>
                <a:ea typeface="Wingdings" panose="05000000000000000000" pitchFamily="2" charset="2"/>
                <a:cs typeface="Times New Roman" panose="02020603050405020304" pitchFamily="18" charset="0"/>
              </a:rPr>
              <a:t>o</a:t>
            </a:r>
            <a:r>
              <a:rPr lang="en-US" sz="2800" spc="-5" dirty="0">
                <a:latin typeface="Calibri" panose="020F0502020204030204" pitchFamily="34" charset="0"/>
                <a:ea typeface="Wingdings" panose="05000000000000000000" pitchFamily="2" charset="2"/>
                <a:cs typeface="Times New Roman" panose="02020603050405020304" pitchFamily="18" charset="0"/>
              </a:rPr>
              <a:t>u</a:t>
            </a:r>
            <a:r>
              <a:rPr lang="en-US" sz="2800" dirty="0">
                <a:latin typeface="Calibri" panose="020F0502020204030204" pitchFamily="34" charset="0"/>
                <a:ea typeface="Wingdings" panose="05000000000000000000" pitchFamily="2" charset="2"/>
                <a:cs typeface="Times New Roman" panose="02020603050405020304" pitchFamily="18" charset="0"/>
              </a:rPr>
              <a:t>r ba</a:t>
            </a:r>
            <a:r>
              <a:rPr lang="en-US" sz="2800" spc="-10" dirty="0">
                <a:latin typeface="Calibri" panose="020F0502020204030204" pitchFamily="34" charset="0"/>
                <a:ea typeface="Wingdings" panose="05000000000000000000" pitchFamily="2" charset="2"/>
                <a:cs typeface="Times New Roman" panose="02020603050405020304" pitchFamily="18" charset="0"/>
              </a:rPr>
              <a:t>n</a:t>
            </a:r>
            <a:r>
              <a:rPr lang="en-US" sz="2800" dirty="0">
                <a:latin typeface="Calibri" panose="020F0502020204030204" pitchFamily="34" charset="0"/>
                <a:ea typeface="Wingdings" panose="05000000000000000000" pitchFamily="2" charset="2"/>
                <a:cs typeface="Times New Roman" panose="02020603050405020304" pitchFamily="18" charset="0"/>
              </a:rPr>
              <a:t>k </a:t>
            </a:r>
            <a:r>
              <a:rPr lang="en-US" sz="2800" spc="-15" dirty="0">
                <a:latin typeface="Calibri" panose="020F0502020204030204" pitchFamily="34" charset="0"/>
                <a:ea typeface="Wingdings" panose="05000000000000000000" pitchFamily="2" charset="2"/>
                <a:cs typeface="Times New Roman" panose="02020603050405020304" pitchFamily="18" charset="0"/>
              </a:rPr>
              <a:t>f</a:t>
            </a:r>
            <a:r>
              <a:rPr lang="en-US" sz="2800" spc="5" dirty="0">
                <a:latin typeface="Calibri" panose="020F0502020204030204" pitchFamily="34" charset="0"/>
                <a:ea typeface="Wingdings" panose="05000000000000000000" pitchFamily="2" charset="2"/>
                <a:cs typeface="Times New Roman" panose="02020603050405020304" pitchFamily="18" charset="0"/>
              </a:rPr>
              <a:t>o</a:t>
            </a:r>
            <a:r>
              <a:rPr lang="en-US" sz="2800" dirty="0">
                <a:latin typeface="Calibri" panose="020F0502020204030204" pitchFamily="34" charset="0"/>
                <a:ea typeface="Wingdings" panose="05000000000000000000" pitchFamily="2" charset="2"/>
                <a:cs typeface="Times New Roman" panose="02020603050405020304" pitchFamily="18" charset="0"/>
              </a:rPr>
              <a:t>r</a:t>
            </a:r>
            <a:r>
              <a:rPr lang="en-US" sz="2800" spc="-10"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t</a:t>
            </a:r>
            <a:r>
              <a:rPr lang="en-US" sz="2800" spc="-10" dirty="0">
                <a:latin typeface="Calibri" panose="020F0502020204030204" pitchFamily="34" charset="0"/>
                <a:ea typeface="Wingdings" panose="05000000000000000000" pitchFamily="2" charset="2"/>
                <a:cs typeface="Times New Roman" panose="02020603050405020304" pitchFamily="18" charset="0"/>
              </a:rPr>
              <a:t>e</a:t>
            </a:r>
            <a:r>
              <a:rPr lang="en-US" sz="2800" dirty="0">
                <a:latin typeface="Calibri" panose="020F0502020204030204" pitchFamily="34" charset="0"/>
                <a:ea typeface="Wingdings" panose="05000000000000000000" pitchFamily="2" charset="2"/>
                <a:cs typeface="Times New Roman" panose="02020603050405020304" pitchFamily="18" charset="0"/>
              </a:rPr>
              <a:t>l</a:t>
            </a:r>
            <a:r>
              <a:rPr lang="en-US" sz="2800" spc="15" dirty="0">
                <a:latin typeface="Calibri" panose="020F0502020204030204" pitchFamily="34" charset="0"/>
                <a:ea typeface="Wingdings" panose="05000000000000000000" pitchFamily="2" charset="2"/>
                <a:cs typeface="Times New Roman" panose="02020603050405020304" pitchFamily="18" charset="0"/>
              </a:rPr>
              <a:t>e</a:t>
            </a:r>
            <a:r>
              <a:rPr lang="en-US" sz="2800" spc="-5" dirty="0">
                <a:latin typeface="Calibri" panose="020F0502020204030204" pitchFamily="34" charset="0"/>
                <a:ea typeface="Wingdings" panose="05000000000000000000" pitchFamily="2" charset="2"/>
                <a:cs typeface="Times New Roman" panose="02020603050405020304" pitchFamily="18" charset="0"/>
              </a:rPr>
              <a:t>ph</a:t>
            </a:r>
            <a:r>
              <a:rPr lang="en-US" sz="2800" spc="5" dirty="0">
                <a:latin typeface="Calibri" panose="020F0502020204030204" pitchFamily="34" charset="0"/>
                <a:ea typeface="Wingdings" panose="05000000000000000000" pitchFamily="2" charset="2"/>
                <a:cs typeface="Times New Roman" panose="02020603050405020304" pitchFamily="18" charset="0"/>
              </a:rPr>
              <a:t>o</a:t>
            </a:r>
            <a:r>
              <a:rPr lang="en-US" sz="2800" spc="-5" dirty="0">
                <a:latin typeface="Calibri" panose="020F0502020204030204" pitchFamily="34" charset="0"/>
                <a:ea typeface="Wingdings" panose="05000000000000000000" pitchFamily="2" charset="2"/>
                <a:cs typeface="Times New Roman" panose="02020603050405020304" pitchFamily="18" charset="0"/>
              </a:rPr>
              <a:t>n</a:t>
            </a:r>
            <a:r>
              <a:rPr lang="en-US" sz="2800" dirty="0">
                <a:latin typeface="Calibri" panose="020F0502020204030204" pitchFamily="34" charset="0"/>
                <a:ea typeface="Wingdings" panose="05000000000000000000" pitchFamily="2" charset="2"/>
                <a:cs typeface="Times New Roman" panose="02020603050405020304" pitchFamily="18" charset="0"/>
              </a:rPr>
              <a:t>e </a:t>
            </a:r>
            <a:r>
              <a:rPr lang="en-US" sz="2800" spc="-5" dirty="0">
                <a:latin typeface="Calibri" panose="020F0502020204030204" pitchFamily="34" charset="0"/>
                <a:ea typeface="Wingdings" panose="05000000000000000000" pitchFamily="2" charset="2"/>
                <a:cs typeface="Times New Roman" panose="02020603050405020304" pitchFamily="18" charset="0"/>
              </a:rPr>
              <a:t>b</a:t>
            </a:r>
            <a:r>
              <a:rPr lang="en-US" sz="2800" dirty="0">
                <a:latin typeface="Calibri" panose="020F0502020204030204" pitchFamily="34" charset="0"/>
                <a:ea typeface="Wingdings" panose="05000000000000000000" pitchFamily="2" charset="2"/>
                <a:cs typeface="Times New Roman" panose="02020603050405020304" pitchFamily="18" charset="0"/>
              </a:rPr>
              <a:t>a</a:t>
            </a:r>
            <a:r>
              <a:rPr lang="en-US" sz="2800" spc="-5" dirty="0">
                <a:latin typeface="Calibri" panose="020F0502020204030204" pitchFamily="34" charset="0"/>
                <a:ea typeface="Wingdings" panose="05000000000000000000" pitchFamily="2" charset="2"/>
                <a:cs typeface="Times New Roman" panose="02020603050405020304" pitchFamily="18" charset="0"/>
              </a:rPr>
              <a:t>n</a:t>
            </a:r>
            <a:r>
              <a:rPr lang="en-US" sz="2800" dirty="0">
                <a:latin typeface="Calibri" panose="020F0502020204030204" pitchFamily="34" charset="0"/>
                <a:ea typeface="Wingdings" panose="05000000000000000000" pitchFamily="2" charset="2"/>
                <a:cs typeface="Times New Roman" panose="02020603050405020304" pitchFamily="18" charset="0"/>
              </a:rPr>
              <a:t>ki</a:t>
            </a:r>
            <a:r>
              <a:rPr lang="en-US" sz="2800" spc="-5" dirty="0">
                <a:latin typeface="Calibri" panose="020F0502020204030204" pitchFamily="34" charset="0"/>
                <a:ea typeface="Wingdings" panose="05000000000000000000" pitchFamily="2" charset="2"/>
                <a:cs typeface="Times New Roman" panose="02020603050405020304" pitchFamily="18" charset="0"/>
              </a:rPr>
              <a:t>ng</a:t>
            </a:r>
            <a:r>
              <a:rPr lang="en-US" sz="2800" dirty="0">
                <a:latin typeface="Calibri" panose="020F0502020204030204" pitchFamily="34" charset="0"/>
                <a:ea typeface="Wingdings" panose="05000000000000000000" pitchFamily="2" charset="2"/>
                <a:cs typeface="Times New Roman" panose="02020603050405020304" pitchFamily="18" charset="0"/>
              </a:rPr>
              <a:t>.</a:t>
            </a:r>
          </a:p>
          <a:p>
            <a:pPr marL="914400" marR="798830" lvl="1" indent="-457200" algn="just">
              <a:lnSpc>
                <a:spcPct val="107000"/>
              </a:lnSpc>
              <a:spcBef>
                <a:spcPts val="0"/>
              </a:spcBef>
              <a:buSzPts val="1100"/>
              <a:buFont typeface="Wingdings" panose="05000000000000000000" pitchFamily="2" charset="2"/>
              <a:buChar char="q"/>
              <a:tabLst>
                <a:tab pos="1215390" algn="l"/>
              </a:tabLst>
            </a:pPr>
            <a:r>
              <a:rPr lang="en-US" sz="2800" spc="-5" dirty="0">
                <a:latin typeface="Calibri" panose="020F0502020204030204" pitchFamily="34" charset="0"/>
                <a:ea typeface="Wingdings" panose="05000000000000000000" pitchFamily="2" charset="2"/>
                <a:cs typeface="Times New Roman" panose="02020603050405020304" pitchFamily="18" charset="0"/>
              </a:rPr>
              <a:t>H</a:t>
            </a:r>
            <a:r>
              <a:rPr lang="en-US" sz="2800" spc="5" dirty="0">
                <a:latin typeface="Calibri" panose="020F0502020204030204" pitchFamily="34" charset="0"/>
                <a:ea typeface="Wingdings" panose="05000000000000000000" pitchFamily="2" charset="2"/>
                <a:cs typeface="Times New Roman" panose="02020603050405020304" pitchFamily="18" charset="0"/>
              </a:rPr>
              <a:t>o</a:t>
            </a:r>
            <a:r>
              <a:rPr lang="en-US" sz="2800" dirty="0">
                <a:latin typeface="Calibri" panose="020F0502020204030204" pitchFamily="34" charset="0"/>
                <a:ea typeface="Wingdings" panose="05000000000000000000" pitchFamily="2" charset="2"/>
                <a:cs typeface="Times New Roman" panose="02020603050405020304" pitchFamily="18" charset="0"/>
              </a:rPr>
              <a:t>w</a:t>
            </a:r>
            <a:r>
              <a:rPr lang="en-US" sz="2800" spc="-10" dirty="0">
                <a:latin typeface="Calibri" panose="020F0502020204030204" pitchFamily="34" charset="0"/>
                <a:ea typeface="Wingdings" panose="05000000000000000000" pitchFamily="2" charset="2"/>
                <a:cs typeface="Times New Roman" panose="02020603050405020304" pitchFamily="18" charset="0"/>
              </a:rPr>
              <a:t>e</a:t>
            </a:r>
            <a:r>
              <a:rPr lang="en-US" sz="2800" dirty="0">
                <a:latin typeface="Calibri" panose="020F0502020204030204" pitchFamily="34" charset="0"/>
                <a:ea typeface="Wingdings" panose="05000000000000000000" pitchFamily="2" charset="2"/>
                <a:cs typeface="Times New Roman" panose="02020603050405020304" pitchFamily="18" charset="0"/>
              </a:rPr>
              <a:t>ve</a:t>
            </a:r>
            <a:r>
              <a:rPr lang="en-US" sz="2800" spc="-15" dirty="0">
                <a:latin typeface="Calibri" panose="020F0502020204030204" pitchFamily="34" charset="0"/>
                <a:ea typeface="Wingdings" panose="05000000000000000000" pitchFamily="2" charset="2"/>
                <a:cs typeface="Times New Roman" panose="02020603050405020304" pitchFamily="18" charset="0"/>
              </a:rPr>
              <a:t>r</a:t>
            </a:r>
            <a:r>
              <a:rPr lang="en-US" sz="2800" dirty="0">
                <a:latin typeface="Calibri" panose="020F0502020204030204" pitchFamily="34" charset="0"/>
                <a:ea typeface="Wingdings" panose="05000000000000000000" pitchFamily="2" charset="2"/>
                <a:cs typeface="Times New Roman" panose="02020603050405020304" pitchFamily="18" charset="0"/>
              </a:rPr>
              <a:t>,</a:t>
            </a:r>
            <a:r>
              <a:rPr lang="en-US" sz="2800" spc="50"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if</a:t>
            </a:r>
            <a:r>
              <a:rPr lang="en-US" sz="2800" spc="35" dirty="0">
                <a:latin typeface="Calibri" panose="020F0502020204030204" pitchFamily="34" charset="0"/>
                <a:ea typeface="Wingdings" panose="05000000000000000000" pitchFamily="2" charset="2"/>
                <a:cs typeface="Times New Roman" panose="02020603050405020304" pitchFamily="18" charset="0"/>
              </a:rPr>
              <a:t> </a:t>
            </a:r>
            <a:r>
              <a:rPr lang="en-US" sz="2800" spc="-10" dirty="0">
                <a:latin typeface="Calibri" panose="020F0502020204030204" pitchFamily="34" charset="0"/>
                <a:ea typeface="Wingdings" panose="05000000000000000000" pitchFamily="2" charset="2"/>
                <a:cs typeface="Times New Roman" panose="02020603050405020304" pitchFamily="18" charset="0"/>
              </a:rPr>
              <a:t>y</a:t>
            </a:r>
            <a:r>
              <a:rPr lang="en-US" sz="2800" spc="5" dirty="0">
                <a:latin typeface="Calibri" panose="020F0502020204030204" pitchFamily="34" charset="0"/>
                <a:ea typeface="Wingdings" panose="05000000000000000000" pitchFamily="2" charset="2"/>
                <a:cs typeface="Times New Roman" panose="02020603050405020304" pitchFamily="18" charset="0"/>
              </a:rPr>
              <a:t>o</a:t>
            </a:r>
            <a:r>
              <a:rPr lang="en-US" sz="2800" dirty="0">
                <a:latin typeface="Calibri" panose="020F0502020204030204" pitchFamily="34" charset="0"/>
                <a:ea typeface="Wingdings" panose="05000000000000000000" pitchFamily="2" charset="2"/>
                <a:cs typeface="Times New Roman" panose="02020603050405020304" pitchFamily="18" charset="0"/>
              </a:rPr>
              <a:t>u</a:t>
            </a:r>
            <a:r>
              <a:rPr lang="en-US" sz="2800" spc="45" dirty="0">
                <a:latin typeface="Calibri" panose="020F0502020204030204" pitchFamily="34" charset="0"/>
                <a:ea typeface="Wingdings" panose="05000000000000000000" pitchFamily="2" charset="2"/>
                <a:cs typeface="Times New Roman" panose="02020603050405020304" pitchFamily="18" charset="0"/>
              </a:rPr>
              <a:t> </a:t>
            </a:r>
            <a:r>
              <a:rPr lang="en-US" sz="2800" spc="-15" dirty="0">
                <a:latin typeface="Calibri" panose="020F0502020204030204" pitchFamily="34" charset="0"/>
                <a:ea typeface="Wingdings" panose="05000000000000000000" pitchFamily="2" charset="2"/>
                <a:cs typeface="Times New Roman" panose="02020603050405020304" pitchFamily="18" charset="0"/>
              </a:rPr>
              <a:t>r</a:t>
            </a:r>
            <a:r>
              <a:rPr lang="en-US" sz="2800" dirty="0">
                <a:latin typeface="Calibri" panose="020F0502020204030204" pitchFamily="34" charset="0"/>
                <a:ea typeface="Wingdings" panose="05000000000000000000" pitchFamily="2" charset="2"/>
                <a:cs typeface="Times New Roman" panose="02020603050405020304" pitchFamily="18" charset="0"/>
              </a:rPr>
              <a:t>ec</a:t>
            </a:r>
            <a:r>
              <a:rPr lang="en-US" sz="2800" spc="5" dirty="0">
                <a:latin typeface="Calibri" panose="020F0502020204030204" pitchFamily="34" charset="0"/>
                <a:ea typeface="Wingdings" panose="05000000000000000000" pitchFamily="2" charset="2"/>
                <a:cs typeface="Times New Roman" panose="02020603050405020304" pitchFamily="18" charset="0"/>
              </a:rPr>
              <a:t>e</a:t>
            </a:r>
            <a:r>
              <a:rPr lang="en-US" sz="2800" spc="-15" dirty="0">
                <a:latin typeface="Calibri" panose="020F0502020204030204" pitchFamily="34" charset="0"/>
                <a:ea typeface="Wingdings" panose="05000000000000000000" pitchFamily="2" charset="2"/>
                <a:cs typeface="Times New Roman" panose="02020603050405020304" pitchFamily="18" charset="0"/>
              </a:rPr>
              <a:t>i</a:t>
            </a:r>
            <a:r>
              <a:rPr lang="en-US" sz="2800" dirty="0">
                <a:latin typeface="Calibri" panose="020F0502020204030204" pitchFamily="34" charset="0"/>
                <a:ea typeface="Wingdings" panose="05000000000000000000" pitchFamily="2" charset="2"/>
                <a:cs typeface="Times New Roman" panose="02020603050405020304" pitchFamily="18" charset="0"/>
              </a:rPr>
              <a:t>ved</a:t>
            </a:r>
            <a:r>
              <a:rPr lang="en-US" sz="2800" spc="35"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a</a:t>
            </a:r>
            <a:r>
              <a:rPr lang="en-US" sz="2800" spc="35"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call</a:t>
            </a:r>
            <a:r>
              <a:rPr lang="en-US" sz="2800" spc="35" dirty="0">
                <a:latin typeface="Calibri" panose="020F0502020204030204" pitchFamily="34" charset="0"/>
                <a:ea typeface="Wingdings" panose="05000000000000000000" pitchFamily="2" charset="2"/>
                <a:cs typeface="Times New Roman" panose="02020603050405020304" pitchFamily="18" charset="0"/>
              </a:rPr>
              <a:t> </a:t>
            </a:r>
            <a:r>
              <a:rPr lang="en-US" sz="2800" spc="5" dirty="0">
                <a:latin typeface="Calibri" panose="020F0502020204030204" pitchFamily="34" charset="0"/>
                <a:ea typeface="Wingdings" panose="05000000000000000000" pitchFamily="2" charset="2"/>
                <a:cs typeface="Times New Roman" panose="02020603050405020304" pitchFamily="18" charset="0"/>
              </a:rPr>
              <a:t>o</a:t>
            </a:r>
            <a:r>
              <a:rPr lang="en-US" sz="2800" dirty="0">
                <a:latin typeface="Calibri" panose="020F0502020204030204" pitchFamily="34" charset="0"/>
                <a:ea typeface="Wingdings" panose="05000000000000000000" pitchFamily="2" charset="2"/>
                <a:cs typeface="Times New Roman" panose="02020603050405020304" pitchFamily="18" charset="0"/>
              </a:rPr>
              <a:t>r</a:t>
            </a:r>
            <a:r>
              <a:rPr lang="en-US" sz="2800" spc="35" dirty="0">
                <a:latin typeface="Calibri" panose="020F0502020204030204" pitchFamily="34" charset="0"/>
                <a:ea typeface="Wingdings" panose="05000000000000000000" pitchFamily="2" charset="2"/>
                <a:cs typeface="Times New Roman" panose="02020603050405020304" pitchFamily="18" charset="0"/>
              </a:rPr>
              <a:t> </a:t>
            </a:r>
            <a:r>
              <a:rPr lang="en-US" sz="2800" spc="-10" dirty="0">
                <a:latin typeface="Calibri" panose="020F0502020204030204" pitchFamily="34" charset="0"/>
                <a:ea typeface="Wingdings" panose="05000000000000000000" pitchFamily="2" charset="2"/>
                <a:cs typeface="Times New Roman" panose="02020603050405020304" pitchFamily="18" charset="0"/>
              </a:rPr>
              <a:t>e</a:t>
            </a:r>
            <a:r>
              <a:rPr lang="en-US" sz="2800" dirty="0">
                <a:latin typeface="Calibri" panose="020F0502020204030204" pitchFamily="34" charset="0"/>
                <a:ea typeface="Wingdings" panose="05000000000000000000" pitchFamily="2" charset="2"/>
                <a:cs typeface="Times New Roman" panose="02020603050405020304" pitchFamily="18" charset="0"/>
              </a:rPr>
              <a:t>mail</a:t>
            </a:r>
            <a:r>
              <a:rPr lang="en-US" sz="2800" spc="35"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fr</a:t>
            </a:r>
            <a:r>
              <a:rPr lang="en-US" sz="2800" spc="-10" dirty="0">
                <a:latin typeface="Calibri" panose="020F0502020204030204" pitchFamily="34" charset="0"/>
                <a:ea typeface="Wingdings" panose="05000000000000000000" pitchFamily="2" charset="2"/>
                <a:cs typeface="Times New Roman" panose="02020603050405020304" pitchFamily="18" charset="0"/>
              </a:rPr>
              <a:t>o</a:t>
            </a:r>
            <a:r>
              <a:rPr lang="en-US" sz="2800" dirty="0">
                <a:latin typeface="Calibri" panose="020F0502020204030204" pitchFamily="34" charset="0"/>
                <a:ea typeface="Wingdings" panose="05000000000000000000" pitchFamily="2" charset="2"/>
                <a:cs typeface="Times New Roman" panose="02020603050405020304" pitchFamily="18" charset="0"/>
              </a:rPr>
              <a:t>m</a:t>
            </a:r>
            <a:r>
              <a:rPr lang="en-US" sz="2800" spc="40" dirty="0">
                <a:latin typeface="Calibri" panose="020F0502020204030204" pitchFamily="34" charset="0"/>
                <a:ea typeface="Wingdings" panose="05000000000000000000" pitchFamily="2" charset="2"/>
                <a:cs typeface="Times New Roman" panose="02020603050405020304" pitchFamily="18" charset="0"/>
              </a:rPr>
              <a:t> </a:t>
            </a:r>
            <a:r>
              <a:rPr lang="en-US" sz="2800" spc="-10" dirty="0">
                <a:latin typeface="Calibri" panose="020F0502020204030204" pitchFamily="34" charset="0"/>
                <a:ea typeface="Wingdings" panose="05000000000000000000" pitchFamily="2" charset="2"/>
                <a:cs typeface="Times New Roman" panose="02020603050405020304" pitchFamily="18" charset="0"/>
              </a:rPr>
              <a:t>y</a:t>
            </a:r>
            <a:r>
              <a:rPr lang="en-US" sz="2800" spc="5" dirty="0">
                <a:latin typeface="Calibri" panose="020F0502020204030204" pitchFamily="34" charset="0"/>
                <a:ea typeface="Wingdings" panose="05000000000000000000" pitchFamily="2" charset="2"/>
                <a:cs typeface="Times New Roman" panose="02020603050405020304" pitchFamily="18" charset="0"/>
              </a:rPr>
              <a:t>o</a:t>
            </a:r>
            <a:r>
              <a:rPr lang="en-US" sz="2800" spc="-5" dirty="0">
                <a:latin typeface="Calibri" panose="020F0502020204030204" pitchFamily="34" charset="0"/>
                <a:ea typeface="Wingdings" panose="05000000000000000000" pitchFamily="2" charset="2"/>
                <a:cs typeface="Times New Roman" panose="02020603050405020304" pitchFamily="18" charset="0"/>
              </a:rPr>
              <a:t>u</a:t>
            </a:r>
            <a:r>
              <a:rPr lang="en-US" sz="2800" dirty="0">
                <a:latin typeface="Calibri" panose="020F0502020204030204" pitchFamily="34" charset="0"/>
                <a:ea typeface="Wingdings" panose="05000000000000000000" pitchFamily="2" charset="2"/>
                <a:cs typeface="Times New Roman" panose="02020603050405020304" pitchFamily="18" charset="0"/>
              </a:rPr>
              <a:t>r</a:t>
            </a:r>
            <a:r>
              <a:rPr lang="en-US" sz="2800" spc="45" dirty="0">
                <a:latin typeface="Calibri" panose="020F0502020204030204" pitchFamily="34" charset="0"/>
                <a:ea typeface="Wingdings" panose="05000000000000000000" pitchFamily="2" charset="2"/>
                <a:cs typeface="Times New Roman" panose="02020603050405020304" pitchFamily="18" charset="0"/>
              </a:rPr>
              <a:t> </a:t>
            </a:r>
            <a:r>
              <a:rPr lang="en-US" sz="2800" spc="-5" dirty="0">
                <a:latin typeface="Calibri" panose="020F0502020204030204" pitchFamily="34" charset="0"/>
                <a:ea typeface="Wingdings" panose="05000000000000000000" pitchFamily="2" charset="2"/>
                <a:cs typeface="Times New Roman" panose="02020603050405020304" pitchFamily="18" charset="0"/>
              </a:rPr>
              <a:t>b</a:t>
            </a:r>
            <a:r>
              <a:rPr lang="en-US" sz="2800" spc="-15" dirty="0">
                <a:latin typeface="Calibri" panose="020F0502020204030204" pitchFamily="34" charset="0"/>
                <a:ea typeface="Wingdings" panose="05000000000000000000" pitchFamily="2" charset="2"/>
                <a:cs typeface="Times New Roman" panose="02020603050405020304" pitchFamily="18" charset="0"/>
              </a:rPr>
              <a:t>a</a:t>
            </a:r>
            <a:r>
              <a:rPr lang="en-US" sz="2800" spc="-5" dirty="0">
                <a:latin typeface="Calibri" panose="020F0502020204030204" pitchFamily="34" charset="0"/>
                <a:ea typeface="Wingdings" panose="05000000000000000000" pitchFamily="2" charset="2"/>
                <a:cs typeface="Times New Roman" panose="02020603050405020304" pitchFamily="18" charset="0"/>
              </a:rPr>
              <a:t>n</a:t>
            </a:r>
            <a:r>
              <a:rPr lang="en-US" sz="2800" dirty="0">
                <a:latin typeface="Calibri" panose="020F0502020204030204" pitchFamily="34" charset="0"/>
                <a:ea typeface="Wingdings" panose="05000000000000000000" pitchFamily="2" charset="2"/>
                <a:cs typeface="Times New Roman" panose="02020603050405020304" pitchFamily="18" charset="0"/>
              </a:rPr>
              <a:t>k</a:t>
            </a:r>
            <a:r>
              <a:rPr lang="en-US" sz="2800" spc="50"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that</a:t>
            </a:r>
            <a:r>
              <a:rPr lang="en-US" sz="2800" spc="35" dirty="0">
                <a:latin typeface="Calibri" panose="020F0502020204030204" pitchFamily="34" charset="0"/>
                <a:ea typeface="Wingdings" panose="05000000000000000000" pitchFamily="2" charset="2"/>
                <a:cs typeface="Times New Roman" panose="02020603050405020304" pitchFamily="18" charset="0"/>
              </a:rPr>
              <a:t> </a:t>
            </a:r>
            <a:r>
              <a:rPr lang="en-US" sz="2800" spc="-10" dirty="0">
                <a:latin typeface="Calibri" panose="020F0502020204030204" pitchFamily="34" charset="0"/>
                <a:ea typeface="Wingdings" panose="05000000000000000000" pitchFamily="2" charset="2"/>
                <a:cs typeface="Times New Roman" panose="02020603050405020304" pitchFamily="18" charset="0"/>
              </a:rPr>
              <a:t>y</a:t>
            </a:r>
            <a:r>
              <a:rPr lang="en-US" sz="2800" spc="5" dirty="0">
                <a:latin typeface="Calibri" panose="020F0502020204030204" pitchFamily="34" charset="0"/>
                <a:ea typeface="Wingdings" panose="05000000000000000000" pitchFamily="2" charset="2"/>
                <a:cs typeface="Times New Roman" panose="02020603050405020304" pitchFamily="18" charset="0"/>
              </a:rPr>
              <a:t>o</a:t>
            </a:r>
            <a:r>
              <a:rPr lang="en-US" sz="2800" dirty="0">
                <a:latin typeface="Calibri" panose="020F0502020204030204" pitchFamily="34" charset="0"/>
                <a:ea typeface="Wingdings" panose="05000000000000000000" pitchFamily="2" charset="2"/>
                <a:cs typeface="Times New Roman" panose="02020603050405020304" pitchFamily="18" charset="0"/>
              </a:rPr>
              <a:t>u</a:t>
            </a:r>
            <a:r>
              <a:rPr lang="en-US" sz="2800" spc="30"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we</a:t>
            </a:r>
            <a:r>
              <a:rPr lang="en-US" sz="2800" spc="-15" dirty="0">
                <a:latin typeface="Calibri" panose="020F0502020204030204" pitchFamily="34" charset="0"/>
                <a:ea typeface="Wingdings" panose="05000000000000000000" pitchFamily="2" charset="2"/>
                <a:cs typeface="Times New Roman" panose="02020603050405020304" pitchFamily="18" charset="0"/>
              </a:rPr>
              <a:t>r</a:t>
            </a:r>
            <a:r>
              <a:rPr lang="en-US" sz="2800" dirty="0">
                <a:latin typeface="Calibri" panose="020F0502020204030204" pitchFamily="34" charset="0"/>
                <a:ea typeface="Wingdings" panose="05000000000000000000" pitchFamily="2" charset="2"/>
                <a:cs typeface="Times New Roman" panose="02020603050405020304" pitchFamily="18" charset="0"/>
              </a:rPr>
              <a:t>en</a:t>
            </a:r>
            <a:r>
              <a:rPr lang="en-US" sz="2800" spc="-10" dirty="0">
                <a:latin typeface="Calibri" panose="020F0502020204030204" pitchFamily="34" charset="0"/>
                <a:ea typeface="Wingdings" panose="05000000000000000000" pitchFamily="2" charset="2"/>
                <a:cs typeface="Times New Roman" panose="02020603050405020304" pitchFamily="18" charset="0"/>
              </a:rPr>
              <a:t>'</a:t>
            </a:r>
            <a:r>
              <a:rPr lang="en-US" sz="2800" dirty="0">
                <a:latin typeface="Calibri" panose="020F0502020204030204" pitchFamily="34" charset="0"/>
                <a:ea typeface="Wingdings" panose="05000000000000000000" pitchFamily="2" charset="2"/>
                <a:cs typeface="Times New Roman" panose="02020603050405020304" pitchFamily="18" charset="0"/>
              </a:rPr>
              <a:t>t</a:t>
            </a:r>
            <a:r>
              <a:rPr lang="en-US" sz="2800" spc="40"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ex</a:t>
            </a:r>
            <a:r>
              <a:rPr lang="en-US" sz="2800" spc="-5" dirty="0">
                <a:latin typeface="Calibri" panose="020F0502020204030204" pitchFamily="34" charset="0"/>
                <a:ea typeface="Wingdings" panose="05000000000000000000" pitchFamily="2" charset="2"/>
                <a:cs typeface="Times New Roman" panose="02020603050405020304" pitchFamily="18" charset="0"/>
              </a:rPr>
              <a:t>p</a:t>
            </a:r>
            <a:r>
              <a:rPr lang="en-US" sz="2800" spc="-10" dirty="0">
                <a:latin typeface="Calibri" panose="020F0502020204030204" pitchFamily="34" charset="0"/>
                <a:ea typeface="Wingdings" panose="05000000000000000000" pitchFamily="2" charset="2"/>
                <a:cs typeface="Times New Roman" panose="02020603050405020304" pitchFamily="18" charset="0"/>
              </a:rPr>
              <a:t>e</a:t>
            </a:r>
            <a:r>
              <a:rPr lang="en-US" sz="2800" dirty="0">
                <a:latin typeface="Calibri" panose="020F0502020204030204" pitchFamily="34" charset="0"/>
                <a:ea typeface="Wingdings" panose="05000000000000000000" pitchFamily="2" charset="2"/>
                <a:cs typeface="Times New Roman" panose="02020603050405020304" pitchFamily="18" charset="0"/>
              </a:rPr>
              <a:t>c</a:t>
            </a:r>
            <a:r>
              <a:rPr lang="en-US" sz="2800" spc="-10" dirty="0">
                <a:latin typeface="Calibri" panose="020F0502020204030204" pitchFamily="34" charset="0"/>
                <a:ea typeface="Wingdings" panose="05000000000000000000" pitchFamily="2" charset="2"/>
                <a:cs typeface="Times New Roman" panose="02020603050405020304" pitchFamily="18" charset="0"/>
              </a:rPr>
              <a:t>t</a:t>
            </a:r>
            <a:r>
              <a:rPr lang="en-US" sz="2800" dirty="0">
                <a:latin typeface="Calibri" panose="020F0502020204030204" pitchFamily="34" charset="0"/>
                <a:ea typeface="Wingdings" panose="05000000000000000000" pitchFamily="2" charset="2"/>
                <a:cs typeface="Times New Roman" panose="02020603050405020304" pitchFamily="18" charset="0"/>
              </a:rPr>
              <a:t>i</a:t>
            </a:r>
            <a:r>
              <a:rPr lang="en-US" sz="2800" spc="-10" dirty="0">
                <a:latin typeface="Calibri" panose="020F0502020204030204" pitchFamily="34" charset="0"/>
                <a:ea typeface="Wingdings" panose="05000000000000000000" pitchFamily="2" charset="2"/>
                <a:cs typeface="Times New Roman" panose="02020603050405020304" pitchFamily="18" charset="0"/>
              </a:rPr>
              <a:t>n</a:t>
            </a:r>
            <a:r>
              <a:rPr lang="en-US" sz="2800" spc="-5" dirty="0">
                <a:latin typeface="Calibri" panose="020F0502020204030204" pitchFamily="34" charset="0"/>
                <a:ea typeface="Wingdings" panose="05000000000000000000" pitchFamily="2" charset="2"/>
                <a:cs typeface="Times New Roman" panose="02020603050405020304" pitchFamily="18" charset="0"/>
              </a:rPr>
              <a:t>g</a:t>
            </a:r>
            <a:r>
              <a:rPr lang="en-US" sz="2800" dirty="0">
                <a:latin typeface="Calibri" panose="020F0502020204030204" pitchFamily="34" charset="0"/>
                <a:ea typeface="Wingdings" panose="05000000000000000000" pitchFamily="2" charset="2"/>
                <a:cs typeface="Times New Roman" panose="02020603050405020304" pitchFamily="18" charset="0"/>
              </a:rPr>
              <a:t>,</a:t>
            </a:r>
            <a:r>
              <a:rPr lang="en-US" sz="2800" spc="50"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tre</a:t>
            </a:r>
            <a:r>
              <a:rPr lang="en-US" sz="2800" spc="-10" dirty="0">
                <a:latin typeface="Calibri" panose="020F0502020204030204" pitchFamily="34" charset="0"/>
                <a:ea typeface="Wingdings" panose="05000000000000000000" pitchFamily="2" charset="2"/>
                <a:cs typeface="Times New Roman" panose="02020603050405020304" pitchFamily="18" charset="0"/>
              </a:rPr>
              <a:t>a</a:t>
            </a:r>
            <a:r>
              <a:rPr lang="en-US" sz="2800" dirty="0">
                <a:latin typeface="Calibri" panose="020F0502020204030204" pitchFamily="34" charset="0"/>
                <a:ea typeface="Wingdings" panose="05000000000000000000" pitchFamily="2" charset="2"/>
                <a:cs typeface="Times New Roman" panose="02020603050405020304" pitchFamily="18" charset="0"/>
              </a:rPr>
              <a:t>t</a:t>
            </a:r>
            <a:r>
              <a:rPr lang="en-US" sz="2800" spc="50"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it</a:t>
            </a:r>
            <a:r>
              <a:rPr lang="en-US" sz="2800" spc="25"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with sus</a:t>
            </a:r>
            <a:r>
              <a:rPr lang="en-US" sz="2800" spc="-10" dirty="0">
                <a:latin typeface="Calibri" panose="020F0502020204030204" pitchFamily="34" charset="0"/>
                <a:ea typeface="Wingdings" panose="05000000000000000000" pitchFamily="2" charset="2"/>
                <a:cs typeface="Times New Roman" panose="02020603050405020304" pitchFamily="18" charset="0"/>
              </a:rPr>
              <a:t>p</a:t>
            </a:r>
            <a:r>
              <a:rPr lang="en-US" sz="2800" dirty="0">
                <a:latin typeface="Calibri" panose="020F0502020204030204" pitchFamily="34" charset="0"/>
                <a:ea typeface="Wingdings" panose="05000000000000000000" pitchFamily="2" charset="2"/>
                <a:cs typeface="Times New Roman" panose="02020603050405020304" pitchFamily="18" charset="0"/>
              </a:rPr>
              <a:t>icio</a:t>
            </a:r>
            <a:r>
              <a:rPr lang="en-US" sz="2800" spc="-5" dirty="0">
                <a:latin typeface="Calibri" panose="020F0502020204030204" pitchFamily="34" charset="0"/>
                <a:ea typeface="Wingdings" panose="05000000000000000000" pitchFamily="2" charset="2"/>
                <a:cs typeface="Times New Roman" panose="02020603050405020304" pitchFamily="18" charset="0"/>
              </a:rPr>
              <a:t>n</a:t>
            </a:r>
            <a:r>
              <a:rPr lang="en-US" sz="2800" dirty="0">
                <a:latin typeface="Calibri" panose="020F0502020204030204" pitchFamily="34" charset="0"/>
                <a:ea typeface="Wingdings" panose="05000000000000000000" pitchFamily="2" charset="2"/>
                <a:cs typeface="Times New Roman" panose="02020603050405020304" pitchFamily="18" charset="0"/>
              </a:rPr>
              <a:t>,</a:t>
            </a:r>
            <a:r>
              <a:rPr lang="en-US" sz="2800" spc="-10" dirty="0">
                <a:latin typeface="Calibri" panose="020F0502020204030204" pitchFamily="34" charset="0"/>
                <a:ea typeface="Wingdings" panose="05000000000000000000" pitchFamily="2" charset="2"/>
                <a:cs typeface="Times New Roman" panose="02020603050405020304" pitchFamily="18" charset="0"/>
              </a:rPr>
              <a:t> </a:t>
            </a:r>
            <a:r>
              <a:rPr lang="en-US" sz="2800" spc="-15" dirty="0">
                <a:latin typeface="Calibri" panose="020F0502020204030204" pitchFamily="34" charset="0"/>
                <a:ea typeface="Wingdings" panose="05000000000000000000" pitchFamily="2" charset="2"/>
                <a:cs typeface="Times New Roman" panose="02020603050405020304" pitchFamily="18" charset="0"/>
              </a:rPr>
              <a:t>r</a:t>
            </a:r>
            <a:r>
              <a:rPr lang="en-US" sz="2800" dirty="0">
                <a:latin typeface="Calibri" panose="020F0502020204030204" pitchFamily="34" charset="0"/>
                <a:ea typeface="Wingdings" panose="05000000000000000000" pitchFamily="2" charset="2"/>
                <a:cs typeface="Times New Roman" panose="02020603050405020304" pitchFamily="18" charset="0"/>
              </a:rPr>
              <a:t>ega</a:t>
            </a:r>
            <a:r>
              <a:rPr lang="en-US" sz="2800" spc="-5" dirty="0">
                <a:latin typeface="Calibri" panose="020F0502020204030204" pitchFamily="34" charset="0"/>
                <a:ea typeface="Wingdings" panose="05000000000000000000" pitchFamily="2" charset="2"/>
                <a:cs typeface="Times New Roman" panose="02020603050405020304" pitchFamily="18" charset="0"/>
              </a:rPr>
              <a:t>rd</a:t>
            </a:r>
            <a:r>
              <a:rPr lang="en-US" sz="2800" dirty="0">
                <a:latin typeface="Calibri" panose="020F0502020204030204" pitchFamily="34" charset="0"/>
                <a:ea typeface="Wingdings" panose="05000000000000000000" pitchFamily="2" charset="2"/>
                <a:cs typeface="Times New Roman" panose="02020603050405020304" pitchFamily="18" charset="0"/>
              </a:rPr>
              <a:t>less</a:t>
            </a:r>
            <a:r>
              <a:rPr lang="en-US" sz="2800" spc="-20" dirty="0">
                <a:latin typeface="Calibri" panose="020F0502020204030204" pitchFamily="34" charset="0"/>
                <a:ea typeface="Wingdings" panose="05000000000000000000" pitchFamily="2" charset="2"/>
                <a:cs typeface="Times New Roman" panose="02020603050405020304" pitchFamily="18" charset="0"/>
              </a:rPr>
              <a:t> </a:t>
            </a:r>
            <a:r>
              <a:rPr lang="en-US" sz="2800" spc="5" dirty="0">
                <a:latin typeface="Calibri" panose="020F0502020204030204" pitchFamily="34" charset="0"/>
                <a:ea typeface="Wingdings" panose="05000000000000000000" pitchFamily="2" charset="2"/>
                <a:cs typeface="Times New Roman" panose="02020603050405020304" pitchFamily="18" charset="0"/>
              </a:rPr>
              <a:t>o</a:t>
            </a:r>
            <a:r>
              <a:rPr lang="en-US" sz="2800" dirty="0">
                <a:latin typeface="Calibri" panose="020F0502020204030204" pitchFamily="34" charset="0"/>
                <a:ea typeface="Wingdings" panose="05000000000000000000" pitchFamily="2" charset="2"/>
                <a:cs typeface="Times New Roman" panose="02020603050405020304" pitchFamily="18" charset="0"/>
              </a:rPr>
              <a:t>f</a:t>
            </a:r>
            <a:r>
              <a:rPr lang="en-US" sz="2800" spc="-25"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the</a:t>
            </a:r>
            <a:r>
              <a:rPr lang="en-US" sz="2800" spc="-20"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a</a:t>
            </a:r>
            <a:r>
              <a:rPr lang="en-US" sz="2800" spc="-5" dirty="0">
                <a:latin typeface="Calibri" panose="020F0502020204030204" pitchFamily="34" charset="0"/>
                <a:ea typeface="Wingdings" panose="05000000000000000000" pitchFamily="2" charset="2"/>
                <a:cs typeface="Times New Roman" panose="02020603050405020304" pitchFamily="18" charset="0"/>
              </a:rPr>
              <a:t>pp</a:t>
            </a:r>
            <a:r>
              <a:rPr lang="en-US" sz="2800" dirty="0">
                <a:latin typeface="Calibri" panose="020F0502020204030204" pitchFamily="34" charset="0"/>
                <a:ea typeface="Wingdings" panose="05000000000000000000" pitchFamily="2" charset="2"/>
                <a:cs typeface="Times New Roman" panose="02020603050405020304" pitchFamily="18" charset="0"/>
              </a:rPr>
              <a:t>are</a:t>
            </a:r>
            <a:r>
              <a:rPr lang="en-US" sz="2800" spc="-5" dirty="0">
                <a:latin typeface="Calibri" panose="020F0502020204030204" pitchFamily="34" charset="0"/>
                <a:ea typeface="Wingdings" panose="05000000000000000000" pitchFamily="2" charset="2"/>
                <a:cs typeface="Times New Roman" panose="02020603050405020304" pitchFamily="18" charset="0"/>
              </a:rPr>
              <a:t>n</a:t>
            </a:r>
            <a:r>
              <a:rPr lang="en-US" sz="2800" dirty="0">
                <a:latin typeface="Calibri" panose="020F0502020204030204" pitchFamily="34" charset="0"/>
                <a:ea typeface="Wingdings" panose="05000000000000000000" pitchFamily="2" charset="2"/>
                <a:cs typeface="Times New Roman" panose="02020603050405020304" pitchFamily="18" charset="0"/>
              </a:rPr>
              <a:t>t</a:t>
            </a:r>
            <a:r>
              <a:rPr lang="en-US" sz="2800" spc="-10" dirty="0">
                <a:latin typeface="Calibri" panose="020F0502020204030204" pitchFamily="34" charset="0"/>
                <a:ea typeface="Wingdings" panose="05000000000000000000" pitchFamily="2" charset="2"/>
                <a:cs typeface="Times New Roman" panose="02020603050405020304" pitchFamily="18" charset="0"/>
              </a:rPr>
              <a:t> </a:t>
            </a:r>
            <a:r>
              <a:rPr lang="en-US" sz="2800" spc="-5" dirty="0">
                <a:latin typeface="Calibri" panose="020F0502020204030204" pitchFamily="34" charset="0"/>
                <a:ea typeface="Wingdings" panose="05000000000000000000" pitchFamily="2" charset="2"/>
                <a:cs typeface="Times New Roman" panose="02020603050405020304" pitchFamily="18" charset="0"/>
              </a:rPr>
              <a:t>n</a:t>
            </a:r>
            <a:r>
              <a:rPr lang="en-US" sz="2800" spc="-15" dirty="0">
                <a:latin typeface="Calibri" panose="020F0502020204030204" pitchFamily="34" charset="0"/>
                <a:ea typeface="Wingdings" panose="05000000000000000000" pitchFamily="2" charset="2"/>
                <a:cs typeface="Times New Roman" panose="02020603050405020304" pitchFamily="18" charset="0"/>
              </a:rPr>
              <a:t>a</a:t>
            </a:r>
            <a:r>
              <a:rPr lang="en-US" sz="2800" dirty="0">
                <a:latin typeface="Calibri" panose="020F0502020204030204" pitchFamily="34" charset="0"/>
                <a:ea typeface="Wingdings" panose="05000000000000000000" pitchFamily="2" charset="2"/>
                <a:cs typeface="Times New Roman" panose="02020603050405020304" pitchFamily="18" charset="0"/>
              </a:rPr>
              <a:t>me</a:t>
            </a:r>
            <a:r>
              <a:rPr lang="en-US" sz="2800" spc="-20" dirty="0">
                <a:latin typeface="Calibri" panose="020F0502020204030204" pitchFamily="34" charset="0"/>
                <a:ea typeface="Wingdings" panose="05000000000000000000" pitchFamily="2" charset="2"/>
                <a:cs typeface="Times New Roman" panose="02020603050405020304" pitchFamily="18" charset="0"/>
              </a:rPr>
              <a:t> </a:t>
            </a:r>
            <a:r>
              <a:rPr lang="en-US" sz="2800" spc="5" dirty="0">
                <a:latin typeface="Calibri" panose="020F0502020204030204" pitchFamily="34" charset="0"/>
                <a:ea typeface="Wingdings" panose="05000000000000000000" pitchFamily="2" charset="2"/>
                <a:cs typeface="Times New Roman" panose="02020603050405020304" pitchFamily="18" charset="0"/>
              </a:rPr>
              <a:t>o</a:t>
            </a:r>
            <a:r>
              <a:rPr lang="en-US" sz="2800" dirty="0">
                <a:latin typeface="Calibri" panose="020F0502020204030204" pitchFamily="34" charset="0"/>
                <a:ea typeface="Wingdings" panose="05000000000000000000" pitchFamily="2" charset="2"/>
                <a:cs typeface="Times New Roman" panose="02020603050405020304" pitchFamily="18" charset="0"/>
              </a:rPr>
              <a:t>f</a:t>
            </a:r>
            <a:r>
              <a:rPr lang="en-US" sz="2800" spc="-25"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the</a:t>
            </a:r>
            <a:r>
              <a:rPr lang="en-US" sz="2800" spc="-20" dirty="0">
                <a:latin typeface="Calibri" panose="020F0502020204030204" pitchFamily="34" charset="0"/>
                <a:ea typeface="Wingdings" panose="05000000000000000000" pitchFamily="2" charset="2"/>
                <a:cs typeface="Times New Roman" panose="02020603050405020304" pitchFamily="18" charset="0"/>
              </a:rPr>
              <a:t> </a:t>
            </a:r>
            <a:r>
              <a:rPr lang="en-US" sz="2800" spc="5" dirty="0">
                <a:latin typeface="Calibri" panose="020F0502020204030204" pitchFamily="34" charset="0"/>
                <a:ea typeface="Wingdings" panose="05000000000000000000" pitchFamily="2" charset="2"/>
                <a:cs typeface="Times New Roman" panose="02020603050405020304" pitchFamily="18" charset="0"/>
              </a:rPr>
              <a:t>organization</a:t>
            </a:r>
            <a:r>
              <a:rPr lang="en-US" sz="2800" spc="-15" dirty="0">
                <a:latin typeface="Calibri" panose="020F0502020204030204" pitchFamily="34" charset="0"/>
                <a:ea typeface="Wingdings" panose="05000000000000000000" pitchFamily="2" charset="2"/>
                <a:cs typeface="Times New Roman" panose="02020603050405020304" pitchFamily="18" charset="0"/>
              </a:rPr>
              <a:t> c</a:t>
            </a:r>
            <a:r>
              <a:rPr lang="en-US" sz="2800" spc="5" dirty="0">
                <a:latin typeface="Calibri" panose="020F0502020204030204" pitchFamily="34" charset="0"/>
                <a:ea typeface="Wingdings" panose="05000000000000000000" pitchFamily="2" charset="2"/>
                <a:cs typeface="Times New Roman" panose="02020603050405020304" pitchFamily="18" charset="0"/>
              </a:rPr>
              <a:t>o</a:t>
            </a:r>
            <a:r>
              <a:rPr lang="en-US" sz="2800" spc="-5" dirty="0">
                <a:latin typeface="Calibri" panose="020F0502020204030204" pitchFamily="34" charset="0"/>
                <a:ea typeface="Wingdings" panose="05000000000000000000" pitchFamily="2" charset="2"/>
                <a:cs typeface="Times New Roman" panose="02020603050405020304" pitchFamily="18" charset="0"/>
              </a:rPr>
              <a:t>n</a:t>
            </a:r>
            <a:r>
              <a:rPr lang="en-US" sz="2800" dirty="0">
                <a:latin typeface="Calibri" panose="020F0502020204030204" pitchFamily="34" charset="0"/>
                <a:ea typeface="Wingdings" panose="05000000000000000000" pitchFamily="2" charset="2"/>
                <a:cs typeface="Times New Roman" panose="02020603050405020304" pitchFamily="18" charset="0"/>
              </a:rPr>
              <a:t>t</a:t>
            </a:r>
            <a:r>
              <a:rPr lang="en-US" sz="2800" spc="-15" dirty="0">
                <a:latin typeface="Calibri" panose="020F0502020204030204" pitchFamily="34" charset="0"/>
                <a:ea typeface="Wingdings" panose="05000000000000000000" pitchFamily="2" charset="2"/>
                <a:cs typeface="Times New Roman" panose="02020603050405020304" pitchFamily="18" charset="0"/>
              </a:rPr>
              <a:t>a</a:t>
            </a:r>
            <a:r>
              <a:rPr lang="en-US" sz="2800" dirty="0">
                <a:latin typeface="Calibri" panose="020F0502020204030204" pitchFamily="34" charset="0"/>
                <a:ea typeface="Wingdings" panose="05000000000000000000" pitchFamily="2" charset="2"/>
                <a:cs typeface="Times New Roman" panose="02020603050405020304" pitchFamily="18" charset="0"/>
              </a:rPr>
              <a:t>cting</a:t>
            </a:r>
            <a:r>
              <a:rPr lang="en-US" sz="2800" spc="-15" dirty="0">
                <a:latin typeface="Calibri" panose="020F0502020204030204" pitchFamily="34" charset="0"/>
                <a:ea typeface="Wingdings" panose="05000000000000000000" pitchFamily="2" charset="2"/>
                <a:cs typeface="Times New Roman" panose="02020603050405020304" pitchFamily="18" charset="0"/>
              </a:rPr>
              <a:t> </a:t>
            </a:r>
            <a:r>
              <a:rPr lang="en-US" sz="2800" spc="-10" dirty="0">
                <a:latin typeface="Calibri" panose="020F0502020204030204" pitchFamily="34" charset="0"/>
                <a:ea typeface="Wingdings" panose="05000000000000000000" pitchFamily="2" charset="2"/>
                <a:cs typeface="Times New Roman" panose="02020603050405020304" pitchFamily="18" charset="0"/>
              </a:rPr>
              <a:t>y</a:t>
            </a:r>
            <a:r>
              <a:rPr lang="en-US" sz="2800" spc="5" dirty="0">
                <a:latin typeface="Calibri" panose="020F0502020204030204" pitchFamily="34" charset="0"/>
                <a:ea typeface="Wingdings" panose="05000000000000000000" pitchFamily="2" charset="2"/>
                <a:cs typeface="Times New Roman" panose="02020603050405020304" pitchFamily="18" charset="0"/>
              </a:rPr>
              <a:t>o</a:t>
            </a:r>
            <a:r>
              <a:rPr lang="en-US" sz="2800" spc="-5" dirty="0">
                <a:latin typeface="Calibri" panose="020F0502020204030204" pitchFamily="34" charset="0"/>
                <a:ea typeface="Wingdings" panose="05000000000000000000" pitchFamily="2" charset="2"/>
                <a:cs typeface="Times New Roman" panose="02020603050405020304" pitchFamily="18" charset="0"/>
              </a:rPr>
              <a:t>u</a:t>
            </a:r>
            <a:r>
              <a:rPr lang="en-US" sz="2800" dirty="0">
                <a:latin typeface="Calibri" panose="020F0502020204030204" pitchFamily="34" charset="0"/>
                <a:ea typeface="Wingdings" panose="05000000000000000000" pitchFamily="2" charset="2"/>
                <a:cs typeface="Times New Roman" panose="02020603050405020304" pitchFamily="18" charset="0"/>
              </a:rPr>
              <a:t>.</a:t>
            </a:r>
            <a:r>
              <a:rPr lang="en-US" sz="2800" spc="-15" dirty="0">
                <a:latin typeface="Calibri" panose="020F0502020204030204" pitchFamily="34" charset="0"/>
                <a:ea typeface="Wingdings" panose="05000000000000000000" pitchFamily="2" charset="2"/>
                <a:cs typeface="Times New Roman" panose="02020603050405020304" pitchFamily="18" charset="0"/>
              </a:rPr>
              <a:t> </a:t>
            </a:r>
            <a:r>
              <a:rPr lang="en-US" sz="2800" spc="-5" dirty="0">
                <a:latin typeface="Calibri" panose="020F0502020204030204" pitchFamily="34" charset="0"/>
                <a:ea typeface="Wingdings" panose="05000000000000000000" pitchFamily="2" charset="2"/>
                <a:cs typeface="Times New Roman" panose="02020603050405020304" pitchFamily="18" charset="0"/>
              </a:rPr>
              <a:t>N</a:t>
            </a:r>
            <a:r>
              <a:rPr lang="en-US" sz="2800" spc="-10" dirty="0">
                <a:latin typeface="Calibri" panose="020F0502020204030204" pitchFamily="34" charset="0"/>
                <a:ea typeface="Wingdings" panose="05000000000000000000" pitchFamily="2" charset="2"/>
                <a:cs typeface="Times New Roman" panose="02020603050405020304" pitchFamily="18" charset="0"/>
              </a:rPr>
              <a:t>e</a:t>
            </a:r>
            <a:r>
              <a:rPr lang="en-US" sz="2800" dirty="0">
                <a:latin typeface="Calibri" panose="020F0502020204030204" pitchFamily="34" charset="0"/>
                <a:ea typeface="Wingdings" panose="05000000000000000000" pitchFamily="2" charset="2"/>
                <a:cs typeface="Times New Roman" panose="02020603050405020304" pitchFamily="18" charset="0"/>
              </a:rPr>
              <a:t>ver</a:t>
            </a:r>
            <a:r>
              <a:rPr lang="en-US" sz="2800" spc="-10" dirty="0">
                <a:latin typeface="Calibri" panose="020F0502020204030204" pitchFamily="34" charset="0"/>
                <a:ea typeface="Wingdings" panose="05000000000000000000" pitchFamily="2" charset="2"/>
                <a:cs typeface="Times New Roman" panose="02020603050405020304" pitchFamily="18" charset="0"/>
              </a:rPr>
              <a:t> </a:t>
            </a:r>
            <a:r>
              <a:rPr lang="en-US" sz="2800" spc="-15" dirty="0">
                <a:latin typeface="Calibri" panose="020F0502020204030204" pitchFamily="34" charset="0"/>
                <a:ea typeface="Wingdings" panose="05000000000000000000" pitchFamily="2" charset="2"/>
                <a:cs typeface="Times New Roman" panose="02020603050405020304" pitchFamily="18" charset="0"/>
              </a:rPr>
              <a:t>f</a:t>
            </a:r>
            <a:r>
              <a:rPr lang="en-US" sz="2800" spc="5" dirty="0">
                <a:latin typeface="Calibri" panose="020F0502020204030204" pitchFamily="34" charset="0"/>
                <a:ea typeface="Wingdings" panose="05000000000000000000" pitchFamily="2" charset="2"/>
                <a:cs typeface="Times New Roman" panose="02020603050405020304" pitchFamily="18" charset="0"/>
              </a:rPr>
              <a:t>o</a:t>
            </a:r>
            <a:r>
              <a:rPr lang="en-US" sz="2800" dirty="0">
                <a:latin typeface="Calibri" panose="020F0502020204030204" pitchFamily="34" charset="0"/>
                <a:ea typeface="Wingdings" panose="05000000000000000000" pitchFamily="2" charset="2"/>
                <a:cs typeface="Times New Roman" panose="02020603050405020304" pitchFamily="18" charset="0"/>
              </a:rPr>
              <a:t>l</a:t>
            </a:r>
            <a:r>
              <a:rPr lang="en-US" sz="2800" spc="-15" dirty="0">
                <a:latin typeface="Calibri" panose="020F0502020204030204" pitchFamily="34" charset="0"/>
                <a:ea typeface="Wingdings" panose="05000000000000000000" pitchFamily="2" charset="2"/>
                <a:cs typeface="Times New Roman" panose="02020603050405020304" pitchFamily="18" charset="0"/>
              </a:rPr>
              <a:t>l</a:t>
            </a:r>
            <a:r>
              <a:rPr lang="en-US" sz="2800" spc="5" dirty="0">
                <a:latin typeface="Calibri" panose="020F0502020204030204" pitchFamily="34" charset="0"/>
                <a:ea typeface="Wingdings" panose="05000000000000000000" pitchFamily="2" charset="2"/>
                <a:cs typeface="Times New Roman" panose="02020603050405020304" pitchFamily="18" charset="0"/>
              </a:rPr>
              <a:t>o</a:t>
            </a:r>
            <a:r>
              <a:rPr lang="en-US" sz="2800" dirty="0">
                <a:latin typeface="Calibri" panose="020F0502020204030204" pitchFamily="34" charset="0"/>
                <a:ea typeface="Wingdings" panose="05000000000000000000" pitchFamily="2" charset="2"/>
                <a:cs typeface="Times New Roman" panose="02020603050405020304" pitchFamily="18" charset="0"/>
              </a:rPr>
              <a:t>w</a:t>
            </a:r>
            <a:r>
              <a:rPr lang="en-US" sz="2800" spc="-20"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a</a:t>
            </a:r>
            <a:r>
              <a:rPr lang="en-US" sz="2800" spc="-10"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l</a:t>
            </a:r>
            <a:r>
              <a:rPr lang="en-US" sz="2800" spc="-5" dirty="0">
                <a:latin typeface="Calibri" panose="020F0502020204030204" pitchFamily="34" charset="0"/>
                <a:ea typeface="Wingdings" panose="05000000000000000000" pitchFamily="2" charset="2"/>
                <a:cs typeface="Times New Roman" panose="02020603050405020304" pitchFamily="18" charset="0"/>
              </a:rPr>
              <a:t>i</a:t>
            </a:r>
            <a:r>
              <a:rPr lang="en-US" sz="2800" spc="-20" dirty="0">
                <a:latin typeface="Calibri" panose="020F0502020204030204" pitchFamily="34" charset="0"/>
                <a:ea typeface="Wingdings" panose="05000000000000000000" pitchFamily="2" charset="2"/>
                <a:cs typeface="Times New Roman" panose="02020603050405020304" pitchFamily="18" charset="0"/>
              </a:rPr>
              <a:t>n</a:t>
            </a:r>
            <a:r>
              <a:rPr lang="en-US" sz="2800" dirty="0">
                <a:latin typeface="Calibri" panose="020F0502020204030204" pitchFamily="34" charset="0"/>
                <a:ea typeface="Wingdings" panose="05000000000000000000" pitchFamily="2" charset="2"/>
                <a:cs typeface="Times New Roman" panose="02020603050405020304" pitchFamily="18" charset="0"/>
              </a:rPr>
              <a:t>k</a:t>
            </a:r>
            <a:br>
              <a:rPr lang="en-US" sz="2800" dirty="0">
                <a:latin typeface="Calibri" panose="020F0502020204030204" pitchFamily="34" charset="0"/>
                <a:ea typeface="Calibri" panose="020F0502020204030204" pitchFamily="34" charset="0"/>
                <a:cs typeface="Times New Roman" panose="02020603050405020304" pitchFamily="18" charset="0"/>
              </a:rPr>
            </a:br>
            <a:r>
              <a:rPr lang="en-US" sz="2800" dirty="0">
                <a:latin typeface="Calibri" panose="020F0502020204030204" pitchFamily="34" charset="0"/>
                <a:ea typeface="Calibri" panose="020F0502020204030204" pitchFamily="34" charset="0"/>
                <a:cs typeface="Times New Roman" panose="02020603050405020304" pitchFamily="18" charset="0"/>
              </a:rPr>
              <a:t>from</a:t>
            </a:r>
            <a:r>
              <a:rPr lang="en-US" sz="2800" spc="-30" dirty="0">
                <a:latin typeface="Calibri" panose="020F0502020204030204" pitchFamily="34" charset="0"/>
                <a:ea typeface="Calibri" panose="020F0502020204030204" pitchFamily="34" charset="0"/>
                <a:cs typeface="Times New Roman" panose="02020603050405020304" pitchFamily="18" charset="0"/>
              </a:rPr>
              <a:t> </a:t>
            </a:r>
            <a:r>
              <a:rPr lang="en-US" sz="2800" dirty="0">
                <a:latin typeface="Calibri" panose="020F0502020204030204" pitchFamily="34" charset="0"/>
                <a:ea typeface="Calibri" panose="020F0502020204030204" pitchFamily="34" charset="0"/>
                <a:cs typeface="Times New Roman" panose="02020603050405020304" pitchFamily="18" charset="0"/>
              </a:rPr>
              <a:t>an</a:t>
            </a:r>
            <a:r>
              <a:rPr lang="en-US" sz="2800" spc="-40" dirty="0">
                <a:latin typeface="Calibri" panose="020F0502020204030204" pitchFamily="34" charset="0"/>
                <a:ea typeface="Calibri" panose="020F0502020204030204" pitchFamily="34" charset="0"/>
                <a:cs typeface="Times New Roman" panose="02020603050405020304" pitchFamily="18" charset="0"/>
              </a:rPr>
              <a:t> </a:t>
            </a:r>
            <a:r>
              <a:rPr lang="en-US" sz="2800" spc="-10" dirty="0">
                <a:latin typeface="Calibri" panose="020F0502020204030204" pitchFamily="34" charset="0"/>
                <a:ea typeface="Calibri" panose="020F0502020204030204" pitchFamily="34" charset="0"/>
                <a:cs typeface="Times New Roman" panose="02020603050405020304" pitchFamily="18" charset="0"/>
              </a:rPr>
              <a:t>e</a:t>
            </a:r>
            <a:r>
              <a:rPr lang="en-US" sz="2800" dirty="0">
                <a:latin typeface="Calibri" panose="020F0502020204030204" pitchFamily="34" charset="0"/>
                <a:ea typeface="Calibri" panose="020F0502020204030204" pitchFamily="34" charset="0"/>
                <a:cs typeface="Times New Roman" panose="02020603050405020304" pitchFamily="18" charset="0"/>
              </a:rPr>
              <a:t>mail</a:t>
            </a:r>
            <a:r>
              <a:rPr lang="en-US" sz="2800" spc="-40" dirty="0">
                <a:latin typeface="Calibri" panose="020F0502020204030204" pitchFamily="34" charset="0"/>
                <a:ea typeface="Calibri" panose="020F0502020204030204" pitchFamily="34" charset="0"/>
                <a:cs typeface="Times New Roman" panose="02020603050405020304" pitchFamily="18" charset="0"/>
              </a:rPr>
              <a:t> </a:t>
            </a:r>
            <a:r>
              <a:rPr lang="en-US" sz="2800" spc="-5" dirty="0">
                <a:latin typeface="Calibri" panose="020F0502020204030204" pitchFamily="34" charset="0"/>
                <a:ea typeface="Calibri" panose="020F0502020204030204" pitchFamily="34" charset="0"/>
                <a:cs typeface="Times New Roman" panose="02020603050405020304" pitchFamily="18" charset="0"/>
              </a:rPr>
              <a:t>pu</a:t>
            </a:r>
            <a:r>
              <a:rPr lang="en-US" sz="2800" dirty="0">
                <a:latin typeface="Calibri" panose="020F0502020204030204" pitchFamily="34" charset="0"/>
                <a:ea typeface="Calibri" panose="020F0502020204030204" pitchFamily="34" charset="0"/>
                <a:cs typeface="Times New Roman" panose="02020603050405020304" pitchFamily="18" charset="0"/>
              </a:rPr>
              <a:t>r</a:t>
            </a:r>
            <a:r>
              <a:rPr lang="en-US" sz="2800" spc="-5" dirty="0">
                <a:latin typeface="Calibri" panose="020F0502020204030204" pitchFamily="34" charset="0"/>
                <a:ea typeface="Calibri" panose="020F0502020204030204" pitchFamily="34" charset="0"/>
                <a:cs typeface="Times New Roman" panose="02020603050405020304" pitchFamily="18" charset="0"/>
              </a:rPr>
              <a:t>p</a:t>
            </a:r>
            <a:r>
              <a:rPr lang="en-US" sz="2800" spc="5" dirty="0">
                <a:latin typeface="Calibri" panose="020F0502020204030204" pitchFamily="34" charset="0"/>
                <a:ea typeface="Calibri" panose="020F0502020204030204" pitchFamily="34" charset="0"/>
                <a:cs typeface="Times New Roman" panose="02020603050405020304" pitchFamily="18" charset="0"/>
              </a:rPr>
              <a:t>o</a:t>
            </a:r>
            <a:r>
              <a:rPr lang="en-US" sz="2800" dirty="0">
                <a:latin typeface="Calibri" panose="020F0502020204030204" pitchFamily="34" charset="0"/>
                <a:ea typeface="Calibri" panose="020F0502020204030204" pitchFamily="34" charset="0"/>
                <a:cs typeface="Times New Roman" panose="02020603050405020304" pitchFamily="18" charset="0"/>
              </a:rPr>
              <a:t>rti</a:t>
            </a:r>
            <a:r>
              <a:rPr lang="en-US" sz="2800" spc="-5" dirty="0">
                <a:latin typeface="Calibri" panose="020F0502020204030204" pitchFamily="34" charset="0"/>
                <a:ea typeface="Calibri" panose="020F0502020204030204" pitchFamily="34" charset="0"/>
                <a:cs typeface="Times New Roman" panose="02020603050405020304" pitchFamily="18" charset="0"/>
              </a:rPr>
              <a:t>n</a:t>
            </a:r>
            <a:r>
              <a:rPr lang="en-US" sz="2800" dirty="0">
                <a:latin typeface="Calibri" panose="020F0502020204030204" pitchFamily="34" charset="0"/>
                <a:ea typeface="Calibri" panose="020F0502020204030204" pitchFamily="34" charset="0"/>
                <a:cs typeface="Times New Roman" panose="02020603050405020304" pitchFamily="18" charset="0"/>
              </a:rPr>
              <a:t>g</a:t>
            </a:r>
            <a:r>
              <a:rPr lang="en-US" sz="2800" spc="-40" dirty="0">
                <a:latin typeface="Calibri" panose="020F0502020204030204" pitchFamily="34" charset="0"/>
                <a:ea typeface="Calibri" panose="020F0502020204030204" pitchFamily="34" charset="0"/>
                <a:cs typeface="Times New Roman" panose="02020603050405020304" pitchFamily="18" charset="0"/>
              </a:rPr>
              <a:t> </a:t>
            </a:r>
            <a:r>
              <a:rPr lang="en-US" sz="2800" spc="-10" dirty="0">
                <a:latin typeface="Calibri" panose="020F0502020204030204" pitchFamily="34" charset="0"/>
                <a:ea typeface="Calibri" panose="020F0502020204030204" pitchFamily="34" charset="0"/>
                <a:cs typeface="Times New Roman" panose="02020603050405020304" pitchFamily="18" charset="0"/>
              </a:rPr>
              <a:t>t</a:t>
            </a:r>
            <a:r>
              <a:rPr lang="en-US" sz="2800" dirty="0">
                <a:latin typeface="Calibri" panose="020F0502020204030204" pitchFamily="34" charset="0"/>
                <a:ea typeface="Calibri" panose="020F0502020204030204" pitchFamily="34" charset="0"/>
                <a:cs typeface="Times New Roman" panose="02020603050405020304" pitchFamily="18" charset="0"/>
              </a:rPr>
              <a:t>o</a:t>
            </a:r>
            <a:r>
              <a:rPr lang="en-US" sz="2800" spc="-15" dirty="0">
                <a:latin typeface="Calibri" panose="020F0502020204030204" pitchFamily="34" charset="0"/>
                <a:ea typeface="Calibri" panose="020F0502020204030204" pitchFamily="34" charset="0"/>
                <a:cs typeface="Times New Roman" panose="02020603050405020304" pitchFamily="18" charset="0"/>
              </a:rPr>
              <a:t> </a:t>
            </a:r>
            <a:r>
              <a:rPr lang="en-US" sz="2800" spc="-20" dirty="0">
                <a:latin typeface="Calibri" panose="020F0502020204030204" pitchFamily="34" charset="0"/>
                <a:ea typeface="Calibri" panose="020F0502020204030204" pitchFamily="34" charset="0"/>
                <a:cs typeface="Times New Roman" panose="02020603050405020304" pitchFamily="18" charset="0"/>
              </a:rPr>
              <a:t>b</a:t>
            </a:r>
            <a:r>
              <a:rPr lang="en-US" sz="2800" dirty="0">
                <a:latin typeface="Calibri" panose="020F0502020204030204" pitchFamily="34" charset="0"/>
                <a:ea typeface="Calibri" panose="020F0502020204030204" pitchFamily="34" charset="0"/>
                <a:cs typeface="Times New Roman" panose="02020603050405020304" pitchFamily="18" charset="0"/>
              </a:rPr>
              <a:t>e</a:t>
            </a:r>
            <a:r>
              <a:rPr lang="en-US" sz="2800" spc="-20" dirty="0">
                <a:latin typeface="Calibri" panose="020F0502020204030204" pitchFamily="34" charset="0"/>
                <a:ea typeface="Calibri" panose="020F0502020204030204" pitchFamily="34" charset="0"/>
                <a:cs typeface="Times New Roman" panose="02020603050405020304" pitchFamily="18" charset="0"/>
              </a:rPr>
              <a:t> </a:t>
            </a:r>
            <a:r>
              <a:rPr lang="en-US" sz="2800" dirty="0">
                <a:latin typeface="Calibri" panose="020F0502020204030204" pitchFamily="34" charset="0"/>
                <a:ea typeface="Calibri" panose="020F0502020204030204" pitchFamily="34" charset="0"/>
                <a:cs typeface="Times New Roman" panose="02020603050405020304" pitchFamily="18" charset="0"/>
              </a:rPr>
              <a:t>f</a:t>
            </a:r>
            <a:r>
              <a:rPr lang="en-US" sz="2800" spc="-15" dirty="0">
                <a:latin typeface="Calibri" panose="020F0502020204030204" pitchFamily="34" charset="0"/>
                <a:ea typeface="Calibri" panose="020F0502020204030204" pitchFamily="34" charset="0"/>
                <a:cs typeface="Times New Roman" panose="02020603050405020304" pitchFamily="18" charset="0"/>
              </a:rPr>
              <a:t>r</a:t>
            </a:r>
            <a:r>
              <a:rPr lang="en-US" sz="2800" spc="-10" dirty="0">
                <a:latin typeface="Calibri" panose="020F0502020204030204" pitchFamily="34" charset="0"/>
                <a:ea typeface="Calibri" panose="020F0502020204030204" pitchFamily="34" charset="0"/>
                <a:cs typeface="Times New Roman" panose="02020603050405020304" pitchFamily="18" charset="0"/>
              </a:rPr>
              <a:t>o</a:t>
            </a:r>
            <a:r>
              <a:rPr lang="en-US" sz="2800" dirty="0">
                <a:latin typeface="Calibri" panose="020F0502020204030204" pitchFamily="34" charset="0"/>
                <a:ea typeface="Calibri" panose="020F0502020204030204" pitchFamily="34" charset="0"/>
                <a:cs typeface="Times New Roman" panose="02020603050405020304" pitchFamily="18" charset="0"/>
              </a:rPr>
              <a:t>m</a:t>
            </a:r>
            <a:r>
              <a:rPr lang="en-US" sz="2800" spc="-30" dirty="0">
                <a:latin typeface="Calibri" panose="020F0502020204030204" pitchFamily="34" charset="0"/>
                <a:ea typeface="Calibri" panose="020F0502020204030204" pitchFamily="34" charset="0"/>
                <a:cs typeface="Times New Roman" panose="02020603050405020304" pitchFamily="18" charset="0"/>
              </a:rPr>
              <a:t> </a:t>
            </a:r>
            <a:r>
              <a:rPr lang="en-US" sz="2800" spc="-10" dirty="0">
                <a:latin typeface="Calibri" panose="020F0502020204030204" pitchFamily="34" charset="0"/>
                <a:ea typeface="Calibri" panose="020F0502020204030204" pitchFamily="34" charset="0"/>
                <a:cs typeface="Times New Roman" panose="02020603050405020304" pitchFamily="18" charset="0"/>
              </a:rPr>
              <a:t>y</a:t>
            </a:r>
            <a:r>
              <a:rPr lang="en-US" sz="2800" spc="5" dirty="0">
                <a:latin typeface="Calibri" panose="020F0502020204030204" pitchFamily="34" charset="0"/>
                <a:ea typeface="Calibri" panose="020F0502020204030204" pitchFamily="34" charset="0"/>
                <a:cs typeface="Times New Roman" panose="02020603050405020304" pitchFamily="18" charset="0"/>
              </a:rPr>
              <a:t>o</a:t>
            </a:r>
            <a:r>
              <a:rPr lang="en-US" sz="2800" spc="-5" dirty="0">
                <a:latin typeface="Calibri" panose="020F0502020204030204" pitchFamily="34" charset="0"/>
                <a:ea typeface="Calibri" panose="020F0502020204030204" pitchFamily="34" charset="0"/>
                <a:cs typeface="Times New Roman" panose="02020603050405020304" pitchFamily="18" charset="0"/>
              </a:rPr>
              <a:t>u</a:t>
            </a:r>
            <a:r>
              <a:rPr lang="en-US" sz="2800" dirty="0">
                <a:latin typeface="Calibri" panose="020F0502020204030204" pitchFamily="34" charset="0"/>
                <a:ea typeface="Calibri" panose="020F0502020204030204" pitchFamily="34" charset="0"/>
                <a:cs typeface="Times New Roman" panose="02020603050405020304" pitchFamily="18" charset="0"/>
              </a:rPr>
              <a:t>r</a:t>
            </a:r>
            <a:r>
              <a:rPr lang="en-US" sz="2800" spc="-25" dirty="0">
                <a:latin typeface="Calibri" panose="020F0502020204030204" pitchFamily="34" charset="0"/>
                <a:ea typeface="Calibri" panose="020F0502020204030204" pitchFamily="34" charset="0"/>
                <a:cs typeface="Times New Roman" panose="02020603050405020304" pitchFamily="18" charset="0"/>
              </a:rPr>
              <a:t> </a:t>
            </a:r>
            <a:r>
              <a:rPr lang="en-US" sz="2800" spc="-5" dirty="0">
                <a:latin typeface="Calibri" panose="020F0502020204030204" pitchFamily="34" charset="0"/>
                <a:ea typeface="Calibri" panose="020F0502020204030204" pitchFamily="34" charset="0"/>
                <a:cs typeface="Times New Roman" panose="02020603050405020304" pitchFamily="18" charset="0"/>
              </a:rPr>
              <a:t>b</a:t>
            </a:r>
            <a:r>
              <a:rPr lang="en-US" sz="2800" dirty="0">
                <a:latin typeface="Calibri" panose="020F0502020204030204" pitchFamily="34" charset="0"/>
                <a:ea typeface="Calibri" panose="020F0502020204030204" pitchFamily="34" charset="0"/>
                <a:cs typeface="Times New Roman" panose="02020603050405020304" pitchFamily="18" charset="0"/>
              </a:rPr>
              <a:t>a</a:t>
            </a:r>
            <a:r>
              <a:rPr lang="en-US" sz="2800" spc="-20" dirty="0">
                <a:latin typeface="Calibri" panose="020F0502020204030204" pitchFamily="34" charset="0"/>
                <a:ea typeface="Calibri" panose="020F0502020204030204" pitchFamily="34" charset="0"/>
                <a:cs typeface="Times New Roman" panose="02020603050405020304" pitchFamily="18" charset="0"/>
              </a:rPr>
              <a:t>n</a:t>
            </a:r>
            <a:r>
              <a:rPr lang="en-US" sz="2800" dirty="0">
                <a:latin typeface="Calibri" panose="020F0502020204030204" pitchFamily="34" charset="0"/>
                <a:ea typeface="Calibri" panose="020F0502020204030204" pitchFamily="34" charset="0"/>
                <a:cs typeface="Times New Roman" panose="02020603050405020304" pitchFamily="18" charset="0"/>
              </a:rPr>
              <a:t>k</a:t>
            </a:r>
            <a:r>
              <a:rPr lang="en-US" sz="2800" spc="-20" dirty="0">
                <a:latin typeface="Calibri" panose="020F0502020204030204" pitchFamily="34" charset="0"/>
                <a:ea typeface="Calibri" panose="020F0502020204030204" pitchFamily="34" charset="0"/>
                <a:cs typeface="Times New Roman" panose="02020603050405020304" pitchFamily="18" charset="0"/>
              </a:rPr>
              <a:t> </a:t>
            </a:r>
            <a:r>
              <a:rPr lang="en-US" sz="2800" dirty="0">
                <a:latin typeface="Calibri" panose="020F0502020204030204" pitchFamily="34" charset="0"/>
                <a:ea typeface="Calibri" panose="020F0502020204030204" pitchFamily="34" charset="0"/>
                <a:cs typeface="Times New Roman" panose="02020603050405020304" pitchFamily="18" charset="0"/>
              </a:rPr>
              <a:t>a</a:t>
            </a:r>
            <a:r>
              <a:rPr lang="en-US" sz="2800" spc="-5" dirty="0">
                <a:latin typeface="Calibri" panose="020F0502020204030204" pitchFamily="34" charset="0"/>
                <a:ea typeface="Calibri" panose="020F0502020204030204" pitchFamily="34" charset="0"/>
                <a:cs typeface="Times New Roman" panose="02020603050405020304" pitchFamily="18" charset="0"/>
              </a:rPr>
              <a:t>n</a:t>
            </a:r>
            <a:r>
              <a:rPr lang="en-US" sz="2800" dirty="0">
                <a:latin typeface="Calibri" panose="020F0502020204030204" pitchFamily="34" charset="0"/>
                <a:ea typeface="Calibri" panose="020F0502020204030204" pitchFamily="34" charset="0"/>
                <a:cs typeface="Times New Roman" panose="02020603050405020304" pitchFamily="18" charset="0"/>
              </a:rPr>
              <a:t>d</a:t>
            </a:r>
            <a:r>
              <a:rPr lang="en-US" sz="2800" spc="-40" dirty="0">
                <a:latin typeface="Calibri" panose="020F0502020204030204" pitchFamily="34" charset="0"/>
                <a:ea typeface="Calibri" panose="020F0502020204030204" pitchFamily="34" charset="0"/>
                <a:cs typeface="Times New Roman" panose="02020603050405020304" pitchFamily="18" charset="0"/>
              </a:rPr>
              <a:t> </a:t>
            </a:r>
            <a:r>
              <a:rPr lang="en-US" sz="2800" spc="-5" dirty="0">
                <a:latin typeface="Calibri" panose="020F0502020204030204" pitchFamily="34" charset="0"/>
                <a:ea typeface="Calibri" panose="020F0502020204030204" pitchFamily="34" charset="0"/>
                <a:cs typeface="Times New Roman" panose="02020603050405020304" pitchFamily="18" charset="0"/>
              </a:rPr>
              <a:t>n</a:t>
            </a:r>
            <a:r>
              <a:rPr lang="en-US" sz="2800" spc="-10" dirty="0">
                <a:latin typeface="Calibri" panose="020F0502020204030204" pitchFamily="34" charset="0"/>
                <a:ea typeface="Calibri" panose="020F0502020204030204" pitchFamily="34" charset="0"/>
                <a:cs typeface="Times New Roman" panose="02020603050405020304" pitchFamily="18" charset="0"/>
              </a:rPr>
              <a:t>e</a:t>
            </a:r>
            <a:r>
              <a:rPr lang="en-US" sz="2800" dirty="0">
                <a:latin typeface="Calibri" panose="020F0502020204030204" pitchFamily="34" charset="0"/>
                <a:ea typeface="Calibri" panose="020F0502020204030204" pitchFamily="34" charset="0"/>
                <a:cs typeface="Times New Roman" panose="02020603050405020304" pitchFamily="18" charset="0"/>
              </a:rPr>
              <a:t>ver</a:t>
            </a:r>
            <a:r>
              <a:rPr lang="en-US" sz="2800" spc="-35" dirty="0">
                <a:latin typeface="Calibri" panose="020F0502020204030204" pitchFamily="34" charset="0"/>
                <a:ea typeface="Calibri" panose="020F0502020204030204" pitchFamily="34" charset="0"/>
                <a:cs typeface="Times New Roman" panose="02020603050405020304" pitchFamily="18" charset="0"/>
              </a:rPr>
              <a:t> </a:t>
            </a:r>
            <a:r>
              <a:rPr lang="en-US" sz="2800" spc="5" dirty="0">
                <a:latin typeface="Calibri" panose="020F0502020204030204" pitchFamily="34" charset="0"/>
                <a:ea typeface="Calibri" panose="020F0502020204030204" pitchFamily="34" charset="0"/>
                <a:cs typeface="Times New Roman" panose="02020603050405020304" pitchFamily="18" charset="0"/>
              </a:rPr>
              <a:t>o</a:t>
            </a:r>
            <a:r>
              <a:rPr lang="en-US" sz="2800" spc="-20" dirty="0">
                <a:latin typeface="Calibri" panose="020F0502020204030204" pitchFamily="34" charset="0"/>
                <a:ea typeface="Calibri" panose="020F0502020204030204" pitchFamily="34" charset="0"/>
                <a:cs typeface="Times New Roman" panose="02020603050405020304" pitchFamily="18" charset="0"/>
              </a:rPr>
              <a:t>p</a:t>
            </a:r>
            <a:r>
              <a:rPr lang="en-US" sz="2800" dirty="0">
                <a:latin typeface="Calibri" panose="020F0502020204030204" pitchFamily="34" charset="0"/>
                <a:ea typeface="Calibri" panose="020F0502020204030204" pitchFamily="34" charset="0"/>
                <a:cs typeface="Times New Roman" panose="02020603050405020304" pitchFamily="18" charset="0"/>
              </a:rPr>
              <a:t>en</a:t>
            </a:r>
            <a:r>
              <a:rPr lang="en-US" sz="2800" spc="-25" dirty="0">
                <a:latin typeface="Calibri" panose="020F0502020204030204" pitchFamily="34" charset="0"/>
                <a:ea typeface="Calibri" panose="020F0502020204030204" pitchFamily="34" charset="0"/>
                <a:cs typeface="Times New Roman" panose="02020603050405020304" pitchFamily="18" charset="0"/>
              </a:rPr>
              <a:t> </a:t>
            </a:r>
            <a:r>
              <a:rPr lang="en-US" sz="2800" dirty="0">
                <a:latin typeface="Calibri" panose="020F0502020204030204" pitchFamily="34" charset="0"/>
                <a:ea typeface="Calibri" panose="020F0502020204030204" pitchFamily="34" charset="0"/>
                <a:cs typeface="Times New Roman" panose="02020603050405020304" pitchFamily="18" charset="0"/>
              </a:rPr>
              <a:t>an</a:t>
            </a:r>
            <a:r>
              <a:rPr lang="en-US" sz="2800" spc="-40" dirty="0">
                <a:latin typeface="Calibri" panose="020F0502020204030204" pitchFamily="34" charset="0"/>
                <a:ea typeface="Calibri" panose="020F0502020204030204" pitchFamily="34" charset="0"/>
                <a:cs typeface="Times New Roman" panose="02020603050405020304" pitchFamily="18" charset="0"/>
              </a:rPr>
              <a:t> </a:t>
            </a:r>
            <a:r>
              <a:rPr lang="en-US" sz="2800" spc="-10" dirty="0">
                <a:latin typeface="Calibri" panose="020F0502020204030204" pitchFamily="34" charset="0"/>
                <a:ea typeface="Calibri" panose="020F0502020204030204" pitchFamily="34" charset="0"/>
                <a:cs typeface="Times New Roman" panose="02020603050405020304" pitchFamily="18" charset="0"/>
              </a:rPr>
              <a:t>e</a:t>
            </a:r>
            <a:r>
              <a:rPr lang="en-US" sz="2800" dirty="0">
                <a:latin typeface="Calibri" panose="020F0502020204030204" pitchFamily="34" charset="0"/>
                <a:ea typeface="Calibri" panose="020F0502020204030204" pitchFamily="34" charset="0"/>
                <a:cs typeface="Times New Roman" panose="02020603050405020304" pitchFamily="18" charset="0"/>
              </a:rPr>
              <a:t>mail</a:t>
            </a:r>
            <a:r>
              <a:rPr lang="en-US" sz="2800" spc="-40" dirty="0">
                <a:latin typeface="Calibri" panose="020F0502020204030204" pitchFamily="34" charset="0"/>
                <a:ea typeface="Calibri" panose="020F0502020204030204" pitchFamily="34" charset="0"/>
                <a:cs typeface="Times New Roman" panose="02020603050405020304" pitchFamily="18" charset="0"/>
              </a:rPr>
              <a:t> </a:t>
            </a:r>
            <a:r>
              <a:rPr lang="en-US" sz="2800" dirty="0">
                <a:latin typeface="Calibri" panose="020F0502020204030204" pitchFamily="34" charset="0"/>
                <a:ea typeface="Calibri" panose="020F0502020204030204" pitchFamily="34" charset="0"/>
                <a:cs typeface="Times New Roman" panose="02020603050405020304" pitchFamily="18" charset="0"/>
              </a:rPr>
              <a:t>f</a:t>
            </a:r>
            <a:r>
              <a:rPr lang="en-US" sz="2800" spc="-15" dirty="0">
                <a:latin typeface="Calibri" panose="020F0502020204030204" pitchFamily="34" charset="0"/>
                <a:ea typeface="Calibri" panose="020F0502020204030204" pitchFamily="34" charset="0"/>
                <a:cs typeface="Times New Roman" panose="02020603050405020304" pitchFamily="18" charset="0"/>
              </a:rPr>
              <a:t>r</a:t>
            </a:r>
            <a:r>
              <a:rPr lang="en-US" sz="2800" spc="5" dirty="0">
                <a:latin typeface="Calibri" panose="020F0502020204030204" pitchFamily="34" charset="0"/>
                <a:ea typeface="Calibri" panose="020F0502020204030204" pitchFamily="34" charset="0"/>
                <a:cs typeface="Times New Roman" panose="02020603050405020304" pitchFamily="18" charset="0"/>
              </a:rPr>
              <a:t>o</a:t>
            </a:r>
            <a:r>
              <a:rPr lang="en-US" sz="2800" dirty="0">
                <a:latin typeface="Calibri" panose="020F0502020204030204" pitchFamily="34" charset="0"/>
                <a:ea typeface="Calibri" panose="020F0502020204030204" pitchFamily="34" charset="0"/>
                <a:cs typeface="Times New Roman" panose="02020603050405020304" pitchFamily="18" charset="0"/>
              </a:rPr>
              <a:t>m</a:t>
            </a:r>
            <a:r>
              <a:rPr lang="en-US" sz="2800" spc="-30" dirty="0">
                <a:latin typeface="Calibri" panose="020F0502020204030204" pitchFamily="34" charset="0"/>
                <a:ea typeface="Calibri" panose="020F0502020204030204" pitchFamily="34" charset="0"/>
                <a:cs typeface="Times New Roman" panose="02020603050405020304" pitchFamily="18" charset="0"/>
              </a:rPr>
              <a:t> </a:t>
            </a:r>
            <a:r>
              <a:rPr lang="en-US" sz="2800" dirty="0">
                <a:latin typeface="Calibri" panose="020F0502020204030204" pitchFamily="34" charset="0"/>
                <a:ea typeface="Calibri" panose="020F0502020204030204" pitchFamily="34" charset="0"/>
                <a:cs typeface="Times New Roman" panose="02020603050405020304" pitchFamily="18" charset="0"/>
              </a:rPr>
              <a:t>an</a:t>
            </a:r>
            <a:r>
              <a:rPr lang="en-US" sz="2800" spc="-50" dirty="0">
                <a:latin typeface="Calibri" panose="020F0502020204030204" pitchFamily="34" charset="0"/>
                <a:ea typeface="Calibri" panose="020F0502020204030204" pitchFamily="34" charset="0"/>
                <a:cs typeface="Times New Roman" panose="02020603050405020304" pitchFamily="18" charset="0"/>
              </a:rPr>
              <a:t> </a:t>
            </a:r>
            <a:r>
              <a:rPr lang="en-US" sz="2800" spc="-5" dirty="0">
                <a:latin typeface="Calibri" panose="020F0502020204030204" pitchFamily="34" charset="0"/>
                <a:ea typeface="Calibri" panose="020F0502020204030204" pitchFamily="34" charset="0"/>
                <a:cs typeface="Times New Roman" panose="02020603050405020304" pitchFamily="18" charset="0"/>
              </a:rPr>
              <a:t>un</a:t>
            </a:r>
            <a:r>
              <a:rPr lang="en-US" sz="2800" dirty="0">
                <a:latin typeface="Calibri" panose="020F0502020204030204" pitchFamily="34" charset="0"/>
                <a:ea typeface="Calibri" panose="020F0502020204030204" pitchFamily="34" charset="0"/>
                <a:cs typeface="Times New Roman" panose="02020603050405020304" pitchFamily="18" charset="0"/>
              </a:rPr>
              <a:t>known</a:t>
            </a:r>
            <a:r>
              <a:rPr lang="en-US" sz="2800" spc="-35" dirty="0">
                <a:latin typeface="Calibri" panose="020F0502020204030204" pitchFamily="34" charset="0"/>
                <a:ea typeface="Calibri" panose="020F0502020204030204" pitchFamily="34" charset="0"/>
                <a:cs typeface="Times New Roman" panose="02020603050405020304" pitchFamily="18" charset="0"/>
              </a:rPr>
              <a:t> </a:t>
            </a:r>
            <a:r>
              <a:rPr lang="en-US" sz="2800" dirty="0">
                <a:latin typeface="Calibri" panose="020F0502020204030204" pitchFamily="34" charset="0"/>
                <a:ea typeface="Calibri" panose="020F0502020204030204" pitchFamily="34" charset="0"/>
                <a:cs typeface="Times New Roman" panose="02020603050405020304" pitchFamily="18" charset="0"/>
              </a:rPr>
              <a:t>s</a:t>
            </a:r>
            <a:r>
              <a:rPr lang="en-US" sz="2800" spc="5" dirty="0">
                <a:latin typeface="Calibri" panose="020F0502020204030204" pitchFamily="34" charset="0"/>
                <a:ea typeface="Calibri" panose="020F0502020204030204" pitchFamily="34" charset="0"/>
                <a:cs typeface="Times New Roman" panose="02020603050405020304" pitchFamily="18" charset="0"/>
              </a:rPr>
              <a:t>o</a:t>
            </a:r>
            <a:r>
              <a:rPr lang="en-US" sz="2800" spc="-5" dirty="0">
                <a:latin typeface="Calibri" panose="020F0502020204030204" pitchFamily="34" charset="0"/>
                <a:ea typeface="Calibri" panose="020F0502020204030204" pitchFamily="34" charset="0"/>
                <a:cs typeface="Times New Roman" panose="02020603050405020304" pitchFamily="18" charset="0"/>
              </a:rPr>
              <a:t>u</a:t>
            </a:r>
            <a:r>
              <a:rPr lang="en-US" sz="2800" dirty="0">
                <a:latin typeface="Calibri" panose="020F0502020204030204" pitchFamily="34" charset="0"/>
                <a:ea typeface="Calibri" panose="020F0502020204030204" pitchFamily="34" charset="0"/>
                <a:cs typeface="Times New Roman" panose="02020603050405020304" pitchFamily="18" charset="0"/>
              </a:rPr>
              <a:t>r</a:t>
            </a:r>
            <a:r>
              <a:rPr lang="en-US" sz="2800" spc="-15" dirty="0">
                <a:latin typeface="Calibri" panose="020F0502020204030204" pitchFamily="34" charset="0"/>
                <a:ea typeface="Calibri" panose="020F0502020204030204" pitchFamily="34" charset="0"/>
                <a:cs typeface="Times New Roman" panose="02020603050405020304" pitchFamily="18" charset="0"/>
              </a:rPr>
              <a:t>c</a:t>
            </a:r>
            <a:r>
              <a:rPr lang="en-US" sz="2800" dirty="0">
                <a:latin typeface="Calibri" panose="020F0502020204030204" pitchFamily="34" charset="0"/>
                <a:ea typeface="Calibri" panose="020F0502020204030204" pitchFamily="34" charset="0"/>
                <a:cs typeface="Times New Roman" panose="02020603050405020304" pitchFamily="18" charset="0"/>
              </a:rPr>
              <a:t>e, as it</a:t>
            </a:r>
            <a:r>
              <a:rPr lang="en-US" sz="2800" spc="-10" dirty="0">
                <a:latin typeface="Calibri" panose="020F0502020204030204" pitchFamily="34" charset="0"/>
                <a:ea typeface="Calibri" panose="020F0502020204030204" pitchFamily="34" charset="0"/>
                <a:cs typeface="Times New Roman" panose="02020603050405020304" pitchFamily="18" charset="0"/>
              </a:rPr>
              <a:t> </a:t>
            </a:r>
            <a:r>
              <a:rPr lang="en-US" sz="2800" dirty="0">
                <a:latin typeface="Calibri" panose="020F0502020204030204" pitchFamily="34" charset="0"/>
                <a:ea typeface="Calibri" panose="020F0502020204030204" pitchFamily="34" charset="0"/>
                <a:cs typeface="Times New Roman" panose="02020603050405020304" pitchFamily="18" charset="0"/>
              </a:rPr>
              <a:t>may</a:t>
            </a:r>
            <a:r>
              <a:rPr lang="en-US" sz="2800" spc="-10" dirty="0">
                <a:latin typeface="Calibri" panose="020F0502020204030204" pitchFamily="34" charset="0"/>
                <a:ea typeface="Calibri" panose="020F0502020204030204" pitchFamily="34" charset="0"/>
                <a:cs typeface="Times New Roman" panose="02020603050405020304" pitchFamily="18" charset="0"/>
              </a:rPr>
              <a:t> c</a:t>
            </a:r>
            <a:r>
              <a:rPr lang="en-US" sz="2800" spc="5" dirty="0">
                <a:latin typeface="Calibri" panose="020F0502020204030204" pitchFamily="34" charset="0"/>
                <a:ea typeface="Calibri" panose="020F0502020204030204" pitchFamily="34" charset="0"/>
                <a:cs typeface="Times New Roman" panose="02020603050405020304" pitchFamily="18" charset="0"/>
              </a:rPr>
              <a:t>o</a:t>
            </a:r>
            <a:r>
              <a:rPr lang="en-US" sz="2800" spc="-5" dirty="0">
                <a:latin typeface="Calibri" panose="020F0502020204030204" pitchFamily="34" charset="0"/>
                <a:ea typeface="Calibri" panose="020F0502020204030204" pitchFamily="34" charset="0"/>
                <a:cs typeface="Times New Roman" panose="02020603050405020304" pitchFamily="18" charset="0"/>
              </a:rPr>
              <a:t>n</a:t>
            </a:r>
            <a:r>
              <a:rPr lang="en-US" sz="2800" dirty="0">
                <a:latin typeface="Calibri" panose="020F0502020204030204" pitchFamily="34" charset="0"/>
                <a:ea typeface="Calibri" panose="020F0502020204030204" pitchFamily="34" charset="0"/>
                <a:cs typeface="Times New Roman" panose="02020603050405020304" pitchFamily="18" charset="0"/>
              </a:rPr>
              <a:t>tain</a:t>
            </a:r>
            <a:r>
              <a:rPr lang="en-US" sz="2800" spc="-5" dirty="0">
                <a:latin typeface="Calibri" panose="020F0502020204030204" pitchFamily="34" charset="0"/>
                <a:ea typeface="Calibri" panose="020F0502020204030204" pitchFamily="34" charset="0"/>
                <a:cs typeface="Times New Roman" panose="02020603050405020304" pitchFamily="18" charset="0"/>
              </a:rPr>
              <a:t> </a:t>
            </a:r>
            <a:r>
              <a:rPr lang="en-US" sz="2800" dirty="0">
                <a:latin typeface="Calibri" panose="020F0502020204030204" pitchFamily="34" charset="0"/>
                <a:ea typeface="Calibri" panose="020F0502020204030204" pitchFamily="34" charset="0"/>
                <a:cs typeface="Times New Roman" panose="02020603050405020304" pitchFamily="18" charset="0"/>
              </a:rPr>
              <a:t>a</a:t>
            </a:r>
            <a:r>
              <a:rPr lang="en-US" sz="2800" spc="-10" dirty="0">
                <a:latin typeface="Calibri" panose="020F0502020204030204" pitchFamily="34" charset="0"/>
                <a:ea typeface="Calibri" panose="020F0502020204030204" pitchFamily="34" charset="0"/>
                <a:cs typeface="Times New Roman" panose="02020603050405020304" pitchFamily="18" charset="0"/>
              </a:rPr>
              <a:t> </a:t>
            </a:r>
            <a:r>
              <a:rPr lang="en-US" sz="2800" dirty="0">
                <a:latin typeface="Calibri" panose="020F0502020204030204" pitchFamily="34" charset="0"/>
                <a:ea typeface="Calibri" panose="020F0502020204030204" pitchFamily="34" charset="0"/>
                <a:cs typeface="Times New Roman" panose="02020603050405020304" pitchFamily="18" charset="0"/>
              </a:rPr>
              <a:t>vir</a:t>
            </a:r>
            <a:r>
              <a:rPr lang="en-US" sz="2800" spc="-10" dirty="0">
                <a:latin typeface="Calibri" panose="020F0502020204030204" pitchFamily="34" charset="0"/>
                <a:ea typeface="Calibri" panose="020F0502020204030204" pitchFamily="34" charset="0"/>
                <a:cs typeface="Times New Roman" panose="02020603050405020304" pitchFamily="18" charset="0"/>
              </a:rPr>
              <a:t>u</a:t>
            </a:r>
            <a:r>
              <a:rPr lang="en-US" sz="2800" dirty="0">
                <a:latin typeface="Calibri" panose="020F0502020204030204" pitchFamily="34" charset="0"/>
                <a:ea typeface="Calibri" panose="020F0502020204030204" pitchFamily="34" charset="0"/>
                <a:cs typeface="Times New Roman" panose="02020603050405020304" pitchFamily="18" charset="0"/>
              </a:rPr>
              <a:t>s.</a:t>
            </a:r>
          </a:p>
          <a:p>
            <a:pPr marL="914400" marR="797560" lvl="1" indent="-457200" algn="just">
              <a:lnSpc>
                <a:spcPct val="107000"/>
              </a:lnSpc>
              <a:spcBef>
                <a:spcPts val="0"/>
              </a:spcBef>
              <a:buSzPts val="1100"/>
              <a:buFont typeface="Wingdings" panose="05000000000000000000" pitchFamily="2" charset="2"/>
              <a:buChar char="q"/>
              <a:tabLst>
                <a:tab pos="1215390" algn="l"/>
              </a:tabLst>
            </a:pPr>
            <a:r>
              <a:rPr lang="en-US" sz="2800" dirty="0">
                <a:latin typeface="Calibri" panose="020F0502020204030204" pitchFamily="34" charset="0"/>
                <a:ea typeface="Wingdings" panose="05000000000000000000" pitchFamily="2" charset="2"/>
                <a:cs typeface="Times New Roman" panose="02020603050405020304" pitchFamily="18" charset="0"/>
              </a:rPr>
              <a:t>Bef</a:t>
            </a:r>
            <a:r>
              <a:rPr lang="en-US" sz="2800" spc="5" dirty="0">
                <a:latin typeface="Calibri" panose="020F0502020204030204" pitchFamily="34" charset="0"/>
                <a:ea typeface="Wingdings" panose="05000000000000000000" pitchFamily="2" charset="2"/>
                <a:cs typeface="Times New Roman" panose="02020603050405020304" pitchFamily="18" charset="0"/>
              </a:rPr>
              <a:t>o</a:t>
            </a:r>
            <a:r>
              <a:rPr lang="en-US" sz="2800" spc="-15" dirty="0">
                <a:latin typeface="Calibri" panose="020F0502020204030204" pitchFamily="34" charset="0"/>
                <a:ea typeface="Wingdings" panose="05000000000000000000" pitchFamily="2" charset="2"/>
                <a:cs typeface="Times New Roman" panose="02020603050405020304" pitchFamily="18" charset="0"/>
              </a:rPr>
              <a:t>r</a:t>
            </a:r>
            <a:r>
              <a:rPr lang="en-US" sz="2800" dirty="0">
                <a:latin typeface="Calibri" panose="020F0502020204030204" pitchFamily="34" charset="0"/>
                <a:ea typeface="Wingdings" panose="05000000000000000000" pitchFamily="2" charset="2"/>
                <a:cs typeface="Times New Roman" panose="02020603050405020304" pitchFamily="18" charset="0"/>
              </a:rPr>
              <a:t>e</a:t>
            </a:r>
            <a:r>
              <a:rPr lang="en-US" sz="2800" spc="-30"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en</a:t>
            </a:r>
            <a:r>
              <a:rPr lang="en-US" sz="2800" spc="-15" dirty="0">
                <a:latin typeface="Calibri" panose="020F0502020204030204" pitchFamily="34" charset="0"/>
                <a:ea typeface="Wingdings" panose="05000000000000000000" pitchFamily="2" charset="2"/>
                <a:cs typeface="Times New Roman" panose="02020603050405020304" pitchFamily="18" charset="0"/>
              </a:rPr>
              <a:t>t</a:t>
            </a:r>
            <a:r>
              <a:rPr lang="en-US" sz="2800" dirty="0">
                <a:latin typeface="Calibri" panose="020F0502020204030204" pitchFamily="34" charset="0"/>
                <a:ea typeface="Wingdings" panose="05000000000000000000" pitchFamily="2" charset="2"/>
                <a:cs typeface="Times New Roman" panose="02020603050405020304" pitchFamily="18" charset="0"/>
              </a:rPr>
              <a:t>eri</a:t>
            </a:r>
            <a:r>
              <a:rPr lang="en-US" sz="2800" spc="-5" dirty="0">
                <a:latin typeface="Calibri" panose="020F0502020204030204" pitchFamily="34" charset="0"/>
                <a:ea typeface="Wingdings" panose="05000000000000000000" pitchFamily="2" charset="2"/>
                <a:cs typeface="Times New Roman" panose="02020603050405020304" pitchFamily="18" charset="0"/>
              </a:rPr>
              <a:t>n</a:t>
            </a:r>
            <a:r>
              <a:rPr lang="en-US" sz="2800" dirty="0">
                <a:latin typeface="Calibri" panose="020F0502020204030204" pitchFamily="34" charset="0"/>
                <a:ea typeface="Wingdings" panose="05000000000000000000" pitchFamily="2" charset="2"/>
                <a:cs typeface="Times New Roman" panose="02020603050405020304" pitchFamily="18" charset="0"/>
              </a:rPr>
              <a:t>g</a:t>
            </a:r>
            <a:r>
              <a:rPr lang="en-US" sz="2800" spc="-40" dirty="0">
                <a:latin typeface="Calibri" panose="020F0502020204030204" pitchFamily="34" charset="0"/>
                <a:ea typeface="Wingdings" panose="05000000000000000000" pitchFamily="2" charset="2"/>
                <a:cs typeface="Times New Roman" panose="02020603050405020304" pitchFamily="18" charset="0"/>
              </a:rPr>
              <a:t> </a:t>
            </a:r>
            <a:r>
              <a:rPr lang="en-US" sz="2800" spc="-10" dirty="0">
                <a:latin typeface="Calibri" panose="020F0502020204030204" pitchFamily="34" charset="0"/>
                <a:ea typeface="Wingdings" panose="05000000000000000000" pitchFamily="2" charset="2"/>
                <a:cs typeface="Times New Roman" panose="02020603050405020304" pitchFamily="18" charset="0"/>
              </a:rPr>
              <a:t>y</a:t>
            </a:r>
            <a:r>
              <a:rPr lang="en-US" sz="2800" spc="5" dirty="0">
                <a:latin typeface="Calibri" panose="020F0502020204030204" pitchFamily="34" charset="0"/>
                <a:ea typeface="Wingdings" panose="05000000000000000000" pitchFamily="2" charset="2"/>
                <a:cs typeface="Times New Roman" panose="02020603050405020304" pitchFamily="18" charset="0"/>
              </a:rPr>
              <a:t>o</a:t>
            </a:r>
            <a:r>
              <a:rPr lang="en-US" sz="2800" spc="-5" dirty="0">
                <a:latin typeface="Calibri" panose="020F0502020204030204" pitchFamily="34" charset="0"/>
                <a:ea typeface="Wingdings" panose="05000000000000000000" pitchFamily="2" charset="2"/>
                <a:cs typeface="Times New Roman" panose="02020603050405020304" pitchFamily="18" charset="0"/>
              </a:rPr>
              <a:t>u</a:t>
            </a:r>
            <a:r>
              <a:rPr lang="en-US" sz="2800" dirty="0">
                <a:latin typeface="Calibri" panose="020F0502020204030204" pitchFamily="34" charset="0"/>
                <a:ea typeface="Wingdings" panose="05000000000000000000" pitchFamily="2" charset="2"/>
                <a:cs typeface="Times New Roman" panose="02020603050405020304" pitchFamily="18" charset="0"/>
              </a:rPr>
              <a:t>r</a:t>
            </a:r>
            <a:r>
              <a:rPr lang="en-US" sz="2800" spc="-35"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ac</a:t>
            </a:r>
            <a:r>
              <a:rPr lang="en-US" sz="2800" spc="-15" dirty="0">
                <a:latin typeface="Calibri" panose="020F0502020204030204" pitchFamily="34" charset="0"/>
                <a:ea typeface="Wingdings" panose="05000000000000000000" pitchFamily="2" charset="2"/>
                <a:cs typeface="Times New Roman" panose="02020603050405020304" pitchFamily="18" charset="0"/>
              </a:rPr>
              <a:t>c</a:t>
            </a:r>
            <a:r>
              <a:rPr lang="en-US" sz="2800" spc="5" dirty="0">
                <a:latin typeface="Calibri" panose="020F0502020204030204" pitchFamily="34" charset="0"/>
                <a:ea typeface="Wingdings" panose="05000000000000000000" pitchFamily="2" charset="2"/>
                <a:cs typeface="Times New Roman" panose="02020603050405020304" pitchFamily="18" charset="0"/>
              </a:rPr>
              <a:t>o</a:t>
            </a:r>
            <a:r>
              <a:rPr lang="en-US" sz="2800" spc="-20" dirty="0">
                <a:latin typeface="Calibri" panose="020F0502020204030204" pitchFamily="34" charset="0"/>
                <a:ea typeface="Wingdings" panose="05000000000000000000" pitchFamily="2" charset="2"/>
                <a:cs typeface="Times New Roman" panose="02020603050405020304" pitchFamily="18" charset="0"/>
              </a:rPr>
              <a:t>u</a:t>
            </a:r>
            <a:r>
              <a:rPr lang="en-US" sz="2800" spc="-5" dirty="0">
                <a:latin typeface="Calibri" panose="020F0502020204030204" pitchFamily="34" charset="0"/>
                <a:ea typeface="Wingdings" panose="05000000000000000000" pitchFamily="2" charset="2"/>
                <a:cs typeface="Times New Roman" panose="02020603050405020304" pitchFamily="18" charset="0"/>
              </a:rPr>
              <a:t>n</a:t>
            </a:r>
            <a:r>
              <a:rPr lang="en-US" sz="2800" dirty="0">
                <a:latin typeface="Calibri" panose="020F0502020204030204" pitchFamily="34" charset="0"/>
                <a:ea typeface="Wingdings" panose="05000000000000000000" pitchFamily="2" charset="2"/>
                <a:cs typeface="Times New Roman" panose="02020603050405020304" pitchFamily="18" charset="0"/>
              </a:rPr>
              <a:t>t</a:t>
            </a:r>
            <a:r>
              <a:rPr lang="en-US" sz="2800" spc="-30" dirty="0">
                <a:latin typeface="Calibri" panose="020F0502020204030204" pitchFamily="34" charset="0"/>
                <a:ea typeface="Wingdings" panose="05000000000000000000" pitchFamily="2" charset="2"/>
                <a:cs typeface="Times New Roman" panose="02020603050405020304" pitchFamily="18" charset="0"/>
              </a:rPr>
              <a:t> </a:t>
            </a:r>
            <a:r>
              <a:rPr lang="en-US" sz="2800" spc="-5" dirty="0">
                <a:latin typeface="Calibri" panose="020F0502020204030204" pitchFamily="34" charset="0"/>
                <a:ea typeface="Wingdings" panose="05000000000000000000" pitchFamily="2" charset="2"/>
                <a:cs typeface="Times New Roman" panose="02020603050405020304" pitchFamily="18" charset="0"/>
              </a:rPr>
              <a:t>d</a:t>
            </a:r>
            <a:r>
              <a:rPr lang="en-US" sz="2800" dirty="0">
                <a:latin typeface="Calibri" panose="020F0502020204030204" pitchFamily="34" charset="0"/>
                <a:ea typeface="Wingdings" panose="05000000000000000000" pitchFamily="2" charset="2"/>
                <a:cs typeface="Times New Roman" panose="02020603050405020304" pitchFamily="18" charset="0"/>
              </a:rPr>
              <a:t>etai</a:t>
            </a:r>
            <a:r>
              <a:rPr lang="en-US" sz="2800" spc="-5" dirty="0">
                <a:latin typeface="Calibri" panose="020F0502020204030204" pitchFamily="34" charset="0"/>
                <a:ea typeface="Wingdings" panose="05000000000000000000" pitchFamily="2" charset="2"/>
                <a:cs typeface="Times New Roman" panose="02020603050405020304" pitchFamily="18" charset="0"/>
              </a:rPr>
              <a:t>l</a:t>
            </a:r>
            <a:r>
              <a:rPr lang="en-US" sz="2800" dirty="0">
                <a:latin typeface="Calibri" panose="020F0502020204030204" pitchFamily="34" charset="0"/>
                <a:ea typeface="Wingdings" panose="05000000000000000000" pitchFamily="2" charset="2"/>
                <a:cs typeface="Times New Roman" panose="02020603050405020304" pitchFamily="18" charset="0"/>
              </a:rPr>
              <a:t>s</a:t>
            </a:r>
            <a:r>
              <a:rPr lang="en-US" sz="2800" spc="-35"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i</a:t>
            </a:r>
            <a:r>
              <a:rPr lang="en-US" sz="2800" spc="-10" dirty="0">
                <a:latin typeface="Calibri" panose="020F0502020204030204" pitchFamily="34" charset="0"/>
                <a:ea typeface="Wingdings" panose="05000000000000000000" pitchFamily="2" charset="2"/>
                <a:cs typeface="Times New Roman" panose="02020603050405020304" pitchFamily="18" charset="0"/>
              </a:rPr>
              <a:t>nt</a:t>
            </a:r>
            <a:r>
              <a:rPr lang="en-US" sz="2800" dirty="0">
                <a:latin typeface="Calibri" panose="020F0502020204030204" pitchFamily="34" charset="0"/>
                <a:ea typeface="Wingdings" panose="05000000000000000000" pitchFamily="2" charset="2"/>
                <a:cs typeface="Times New Roman" panose="02020603050405020304" pitchFamily="18" charset="0"/>
              </a:rPr>
              <a:t>o</a:t>
            </a:r>
            <a:r>
              <a:rPr lang="en-US" sz="2800" spc="-30"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a</a:t>
            </a:r>
            <a:r>
              <a:rPr lang="en-US" sz="2800" spc="-50"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we</a:t>
            </a:r>
            <a:r>
              <a:rPr lang="en-US" sz="2800" spc="-5" dirty="0">
                <a:latin typeface="Calibri" panose="020F0502020204030204" pitchFamily="34" charset="0"/>
                <a:ea typeface="Wingdings" panose="05000000000000000000" pitchFamily="2" charset="2"/>
                <a:cs typeface="Times New Roman" panose="02020603050405020304" pitchFamily="18" charset="0"/>
              </a:rPr>
              <a:t>b</a:t>
            </a:r>
            <a:r>
              <a:rPr lang="en-US" sz="2800" dirty="0">
                <a:latin typeface="Calibri" panose="020F0502020204030204" pitchFamily="34" charset="0"/>
                <a:ea typeface="Wingdings" panose="05000000000000000000" pitchFamily="2" charset="2"/>
                <a:cs typeface="Times New Roman" panose="02020603050405020304" pitchFamily="18" charset="0"/>
              </a:rPr>
              <a:t>si</a:t>
            </a:r>
            <a:r>
              <a:rPr lang="en-US" sz="2800" spc="-15" dirty="0">
                <a:latin typeface="Calibri" panose="020F0502020204030204" pitchFamily="34" charset="0"/>
                <a:ea typeface="Wingdings" panose="05000000000000000000" pitchFamily="2" charset="2"/>
                <a:cs typeface="Times New Roman" panose="02020603050405020304" pitchFamily="18" charset="0"/>
              </a:rPr>
              <a:t>t</a:t>
            </a:r>
            <a:r>
              <a:rPr lang="en-US" sz="2800" dirty="0">
                <a:latin typeface="Calibri" panose="020F0502020204030204" pitchFamily="34" charset="0"/>
                <a:ea typeface="Wingdings" panose="05000000000000000000" pitchFamily="2" charset="2"/>
                <a:cs typeface="Times New Roman" panose="02020603050405020304" pitchFamily="18" charset="0"/>
              </a:rPr>
              <a:t>e,</a:t>
            </a:r>
            <a:r>
              <a:rPr lang="en-US" sz="2800" spc="-45" dirty="0">
                <a:latin typeface="Calibri" panose="020F0502020204030204" pitchFamily="34" charset="0"/>
                <a:ea typeface="Wingdings" panose="05000000000000000000" pitchFamily="2" charset="2"/>
                <a:cs typeface="Times New Roman" panose="02020603050405020304" pitchFamily="18" charset="0"/>
              </a:rPr>
              <a:t> </a:t>
            </a:r>
            <a:r>
              <a:rPr lang="en-US" sz="2800" spc="-10" dirty="0">
                <a:latin typeface="Calibri" panose="020F0502020204030204" pitchFamily="34" charset="0"/>
                <a:ea typeface="Wingdings" panose="05000000000000000000" pitchFamily="2" charset="2"/>
                <a:cs typeface="Times New Roman" panose="02020603050405020304" pitchFamily="18" charset="0"/>
              </a:rPr>
              <a:t>m</a:t>
            </a:r>
            <a:r>
              <a:rPr lang="en-US" sz="2800" dirty="0">
                <a:latin typeface="Calibri" panose="020F0502020204030204" pitchFamily="34" charset="0"/>
                <a:ea typeface="Wingdings" panose="05000000000000000000" pitchFamily="2" charset="2"/>
                <a:cs typeface="Times New Roman" panose="02020603050405020304" pitchFamily="18" charset="0"/>
              </a:rPr>
              <a:t>ake</a:t>
            </a:r>
            <a:r>
              <a:rPr lang="en-US" sz="2800" spc="-30"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su</a:t>
            </a:r>
            <a:r>
              <a:rPr lang="en-US" sz="2800" spc="-5" dirty="0">
                <a:latin typeface="Calibri" panose="020F0502020204030204" pitchFamily="34" charset="0"/>
                <a:ea typeface="Wingdings" panose="05000000000000000000" pitchFamily="2" charset="2"/>
                <a:cs typeface="Times New Roman" panose="02020603050405020304" pitchFamily="18" charset="0"/>
              </a:rPr>
              <a:t>r</a:t>
            </a:r>
            <a:r>
              <a:rPr lang="en-US" sz="2800" dirty="0">
                <a:latin typeface="Calibri" panose="020F0502020204030204" pitchFamily="34" charset="0"/>
                <a:ea typeface="Wingdings" panose="05000000000000000000" pitchFamily="2" charset="2"/>
                <a:cs typeface="Times New Roman" panose="02020603050405020304" pitchFamily="18" charset="0"/>
              </a:rPr>
              <a:t>e</a:t>
            </a:r>
            <a:r>
              <a:rPr lang="en-US" sz="2800" spc="-45"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the</a:t>
            </a:r>
            <a:r>
              <a:rPr lang="en-US" sz="2800" spc="-15" dirty="0">
                <a:latin typeface="Calibri" panose="020F0502020204030204" pitchFamily="34" charset="0"/>
                <a:ea typeface="Wingdings" panose="05000000000000000000" pitchFamily="2" charset="2"/>
                <a:cs typeface="Times New Roman" panose="02020603050405020304" pitchFamily="18" charset="0"/>
              </a:rPr>
              <a:t>r</a:t>
            </a:r>
            <a:r>
              <a:rPr lang="en-US" sz="2800" dirty="0">
                <a:latin typeface="Calibri" panose="020F0502020204030204" pitchFamily="34" charset="0"/>
                <a:ea typeface="Wingdings" panose="05000000000000000000" pitchFamily="2" charset="2"/>
                <a:cs typeface="Times New Roman" panose="02020603050405020304" pitchFamily="18" charset="0"/>
              </a:rPr>
              <a:t>e</a:t>
            </a:r>
            <a:r>
              <a:rPr lang="en-US" sz="2800" spc="-30"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is</a:t>
            </a:r>
            <a:r>
              <a:rPr lang="en-US" sz="2800" spc="-35"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a</a:t>
            </a:r>
            <a:r>
              <a:rPr lang="en-US" sz="2800" spc="-35" dirty="0">
                <a:latin typeface="Calibri" panose="020F0502020204030204" pitchFamily="34" charset="0"/>
                <a:ea typeface="Wingdings" panose="05000000000000000000" pitchFamily="2" charset="2"/>
                <a:cs typeface="Times New Roman" panose="02020603050405020304" pitchFamily="18" charset="0"/>
              </a:rPr>
              <a:t> </a:t>
            </a:r>
            <a:r>
              <a:rPr lang="en-US" sz="2800" spc="-5" dirty="0">
                <a:latin typeface="Calibri" panose="020F0502020204030204" pitchFamily="34" charset="0"/>
                <a:ea typeface="Wingdings" panose="05000000000000000000" pitchFamily="2" charset="2"/>
                <a:cs typeface="Times New Roman" panose="02020603050405020304" pitchFamily="18" charset="0"/>
              </a:rPr>
              <a:t>p</a:t>
            </a:r>
            <a:r>
              <a:rPr lang="en-US" sz="2800" dirty="0">
                <a:latin typeface="Calibri" panose="020F0502020204030204" pitchFamily="34" charset="0"/>
                <a:ea typeface="Wingdings" panose="05000000000000000000" pitchFamily="2" charset="2"/>
                <a:cs typeface="Times New Roman" panose="02020603050405020304" pitchFamily="18" charset="0"/>
              </a:rPr>
              <a:t>a</a:t>
            </a:r>
            <a:r>
              <a:rPr lang="en-US" sz="2800" spc="-5" dirty="0">
                <a:latin typeface="Calibri" panose="020F0502020204030204" pitchFamily="34" charset="0"/>
                <a:ea typeface="Wingdings" panose="05000000000000000000" pitchFamily="2" charset="2"/>
                <a:cs typeface="Times New Roman" panose="02020603050405020304" pitchFamily="18" charset="0"/>
              </a:rPr>
              <a:t>d</a:t>
            </a:r>
            <a:r>
              <a:rPr lang="en-US" sz="2800" spc="-15" dirty="0">
                <a:latin typeface="Calibri" panose="020F0502020204030204" pitchFamily="34" charset="0"/>
                <a:ea typeface="Wingdings" panose="05000000000000000000" pitchFamily="2" charset="2"/>
                <a:cs typeface="Times New Roman" panose="02020603050405020304" pitchFamily="18" charset="0"/>
              </a:rPr>
              <a:t>l</a:t>
            </a:r>
            <a:r>
              <a:rPr lang="en-US" sz="2800" spc="5" dirty="0">
                <a:latin typeface="Calibri" panose="020F0502020204030204" pitchFamily="34" charset="0"/>
                <a:ea typeface="Wingdings" panose="05000000000000000000" pitchFamily="2" charset="2"/>
                <a:cs typeface="Times New Roman" panose="02020603050405020304" pitchFamily="18" charset="0"/>
              </a:rPr>
              <a:t>o</a:t>
            </a:r>
            <a:r>
              <a:rPr lang="en-US" sz="2800" dirty="0">
                <a:latin typeface="Calibri" panose="020F0502020204030204" pitchFamily="34" charset="0"/>
                <a:ea typeface="Wingdings" panose="05000000000000000000" pitchFamily="2" charset="2"/>
                <a:cs typeface="Times New Roman" panose="02020603050405020304" pitchFamily="18" charset="0"/>
              </a:rPr>
              <a:t>ck</a:t>
            </a:r>
            <a:r>
              <a:rPr lang="en-US" sz="2800" spc="-45"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sym</a:t>
            </a:r>
            <a:r>
              <a:rPr lang="en-US" sz="2800" spc="-20" dirty="0">
                <a:latin typeface="Calibri" panose="020F0502020204030204" pitchFamily="34" charset="0"/>
                <a:ea typeface="Wingdings" panose="05000000000000000000" pitchFamily="2" charset="2"/>
                <a:cs typeface="Times New Roman" panose="02020603050405020304" pitchFamily="18" charset="0"/>
              </a:rPr>
              <a:t>b</a:t>
            </a:r>
            <a:r>
              <a:rPr lang="en-US" sz="2800" spc="5" dirty="0">
                <a:latin typeface="Calibri" panose="020F0502020204030204" pitchFamily="34" charset="0"/>
                <a:ea typeface="Wingdings" panose="05000000000000000000" pitchFamily="2" charset="2"/>
                <a:cs typeface="Times New Roman" panose="02020603050405020304" pitchFamily="18" charset="0"/>
              </a:rPr>
              <a:t>o</a:t>
            </a:r>
            <a:r>
              <a:rPr lang="en-US" sz="2800" dirty="0">
                <a:latin typeface="Calibri" panose="020F0502020204030204" pitchFamily="34" charset="0"/>
                <a:ea typeface="Wingdings" panose="05000000000000000000" pitchFamily="2" charset="2"/>
                <a:cs typeface="Times New Roman" panose="02020603050405020304" pitchFamily="18" charset="0"/>
              </a:rPr>
              <a:t>l</a:t>
            </a:r>
            <a:r>
              <a:rPr lang="en-US" sz="2800" spc="-35"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in</a:t>
            </a:r>
            <a:r>
              <a:rPr lang="en-US" sz="2800" spc="-50" dirty="0">
                <a:latin typeface="Calibri" panose="020F0502020204030204" pitchFamily="34" charset="0"/>
                <a:ea typeface="Wingdings" panose="05000000000000000000" pitchFamily="2" charset="2"/>
                <a:cs typeface="Times New Roman" panose="02020603050405020304" pitchFamily="18" charset="0"/>
              </a:rPr>
              <a:t> </a:t>
            </a:r>
            <a:r>
              <a:rPr lang="en-US" sz="2800" spc="5" dirty="0">
                <a:latin typeface="Calibri" panose="020F0502020204030204" pitchFamily="34" charset="0"/>
                <a:ea typeface="Wingdings" panose="05000000000000000000" pitchFamily="2" charset="2"/>
                <a:cs typeface="Times New Roman" panose="02020603050405020304" pitchFamily="18" charset="0"/>
              </a:rPr>
              <a:t>o</a:t>
            </a:r>
            <a:r>
              <a:rPr lang="en-US" sz="2800" dirty="0">
                <a:latin typeface="Calibri" panose="020F0502020204030204" pitchFamily="34" charset="0"/>
                <a:ea typeface="Wingdings" panose="05000000000000000000" pitchFamily="2" charset="2"/>
                <a:cs typeface="Times New Roman" panose="02020603050405020304" pitchFamily="18" charset="0"/>
              </a:rPr>
              <a:t>r</a:t>
            </a:r>
            <a:r>
              <a:rPr lang="en-US" sz="2800" spc="-35" dirty="0">
                <a:latin typeface="Calibri" panose="020F0502020204030204" pitchFamily="34" charset="0"/>
                <a:ea typeface="Wingdings" panose="05000000000000000000" pitchFamily="2" charset="2"/>
                <a:cs typeface="Times New Roman" panose="02020603050405020304" pitchFamily="18" charset="0"/>
              </a:rPr>
              <a:t> </a:t>
            </a:r>
            <a:r>
              <a:rPr lang="en-US" sz="2800" spc="-5" dirty="0">
                <a:latin typeface="Calibri" panose="020F0502020204030204" pitchFamily="34" charset="0"/>
                <a:ea typeface="Wingdings" panose="05000000000000000000" pitchFamily="2" charset="2"/>
                <a:cs typeface="Times New Roman" panose="02020603050405020304" pitchFamily="18" charset="0"/>
              </a:rPr>
              <a:t>n</a:t>
            </a:r>
            <a:r>
              <a:rPr lang="en-US" sz="2800" dirty="0">
                <a:latin typeface="Calibri" panose="020F0502020204030204" pitchFamily="34" charset="0"/>
                <a:ea typeface="Wingdings" panose="05000000000000000000" pitchFamily="2" charset="2"/>
                <a:cs typeface="Times New Roman" panose="02020603050405020304" pitchFamily="18" charset="0"/>
              </a:rPr>
              <a:t>e</a:t>
            </a:r>
            <a:r>
              <a:rPr lang="en-US" sz="2800" spc="-10" dirty="0">
                <a:latin typeface="Calibri" panose="020F0502020204030204" pitchFamily="34" charset="0"/>
                <a:ea typeface="Wingdings" panose="05000000000000000000" pitchFamily="2" charset="2"/>
                <a:cs typeface="Times New Roman" panose="02020603050405020304" pitchFamily="18" charset="0"/>
              </a:rPr>
              <a:t>x</a:t>
            </a:r>
            <a:r>
              <a:rPr lang="en-US" sz="2800" dirty="0">
                <a:latin typeface="Calibri" panose="020F0502020204030204" pitchFamily="34" charset="0"/>
                <a:ea typeface="Wingdings" panose="05000000000000000000" pitchFamily="2" charset="2"/>
                <a:cs typeface="Times New Roman" panose="02020603050405020304" pitchFamily="18" charset="0"/>
              </a:rPr>
              <a:t>t to</a:t>
            </a:r>
            <a:r>
              <a:rPr lang="en-US" sz="2800" spc="20"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the</a:t>
            </a:r>
            <a:r>
              <a:rPr lang="en-US" sz="2800" spc="25"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a</a:t>
            </a:r>
            <a:r>
              <a:rPr lang="en-US" sz="2800" spc="-5" dirty="0">
                <a:latin typeface="Calibri" panose="020F0502020204030204" pitchFamily="34" charset="0"/>
                <a:ea typeface="Wingdings" panose="05000000000000000000" pitchFamily="2" charset="2"/>
                <a:cs typeface="Times New Roman" panose="02020603050405020304" pitchFamily="18" charset="0"/>
              </a:rPr>
              <a:t>dd</a:t>
            </a:r>
            <a:r>
              <a:rPr lang="en-US" sz="2800" dirty="0">
                <a:latin typeface="Calibri" panose="020F0502020204030204" pitchFamily="34" charset="0"/>
                <a:ea typeface="Wingdings" panose="05000000000000000000" pitchFamily="2" charset="2"/>
                <a:cs typeface="Times New Roman" panose="02020603050405020304" pitchFamily="18" charset="0"/>
              </a:rPr>
              <a:t>r</a:t>
            </a:r>
            <a:r>
              <a:rPr lang="en-US" sz="2800" spc="-15" dirty="0">
                <a:latin typeface="Calibri" panose="020F0502020204030204" pitchFamily="34" charset="0"/>
                <a:ea typeface="Wingdings" panose="05000000000000000000" pitchFamily="2" charset="2"/>
                <a:cs typeface="Times New Roman" panose="02020603050405020304" pitchFamily="18" charset="0"/>
              </a:rPr>
              <a:t>e</a:t>
            </a:r>
            <a:r>
              <a:rPr lang="en-US" sz="2800" dirty="0">
                <a:latin typeface="Calibri" panose="020F0502020204030204" pitchFamily="34" charset="0"/>
                <a:ea typeface="Wingdings" panose="05000000000000000000" pitchFamily="2" charset="2"/>
                <a:cs typeface="Times New Roman" panose="02020603050405020304" pitchFamily="18" charset="0"/>
              </a:rPr>
              <a:t>ss</a:t>
            </a:r>
            <a:r>
              <a:rPr lang="en-US" sz="2800" spc="25" dirty="0">
                <a:latin typeface="Calibri" panose="020F0502020204030204" pitchFamily="34" charset="0"/>
                <a:ea typeface="Wingdings" panose="05000000000000000000" pitchFamily="2" charset="2"/>
                <a:cs typeface="Times New Roman" panose="02020603050405020304" pitchFamily="18" charset="0"/>
              </a:rPr>
              <a:t> </a:t>
            </a:r>
            <a:r>
              <a:rPr lang="en-US" sz="2800" spc="-5" dirty="0">
                <a:latin typeface="Calibri" panose="020F0502020204030204" pitchFamily="34" charset="0"/>
                <a:ea typeface="Wingdings" panose="05000000000000000000" pitchFamily="2" charset="2"/>
                <a:cs typeface="Times New Roman" panose="02020603050405020304" pitchFamily="18" charset="0"/>
              </a:rPr>
              <a:t>b</a:t>
            </a:r>
            <a:r>
              <a:rPr lang="en-US" sz="2800" dirty="0">
                <a:latin typeface="Calibri" panose="020F0502020204030204" pitchFamily="34" charset="0"/>
                <a:ea typeface="Wingdings" panose="05000000000000000000" pitchFamily="2" charset="2"/>
                <a:cs typeface="Times New Roman" panose="02020603050405020304" pitchFamily="18" charset="0"/>
              </a:rPr>
              <a:t>ar</a:t>
            </a:r>
            <a:r>
              <a:rPr lang="en-US" sz="2800" spc="10"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in</a:t>
            </a:r>
            <a:r>
              <a:rPr lang="en-US" sz="2800" spc="20" dirty="0">
                <a:latin typeface="Calibri" panose="020F0502020204030204" pitchFamily="34" charset="0"/>
                <a:ea typeface="Wingdings" panose="05000000000000000000" pitchFamily="2" charset="2"/>
                <a:cs typeface="Times New Roman" panose="02020603050405020304" pitchFamily="18" charset="0"/>
              </a:rPr>
              <a:t> </a:t>
            </a:r>
            <a:r>
              <a:rPr lang="en-US" sz="2800" spc="-10" dirty="0">
                <a:latin typeface="Calibri" panose="020F0502020204030204" pitchFamily="34" charset="0"/>
                <a:ea typeface="Wingdings" panose="05000000000000000000" pitchFamily="2" charset="2"/>
                <a:cs typeface="Times New Roman" panose="02020603050405020304" pitchFamily="18" charset="0"/>
              </a:rPr>
              <a:t>y</a:t>
            </a:r>
            <a:r>
              <a:rPr lang="en-US" sz="2800" spc="5" dirty="0">
                <a:latin typeface="Calibri" panose="020F0502020204030204" pitchFamily="34" charset="0"/>
                <a:ea typeface="Wingdings" panose="05000000000000000000" pitchFamily="2" charset="2"/>
                <a:cs typeface="Times New Roman" panose="02020603050405020304" pitchFamily="18" charset="0"/>
              </a:rPr>
              <a:t>o</a:t>
            </a:r>
            <a:r>
              <a:rPr lang="en-US" sz="2800" spc="-5" dirty="0">
                <a:latin typeface="Calibri" panose="020F0502020204030204" pitchFamily="34" charset="0"/>
                <a:ea typeface="Wingdings" panose="05000000000000000000" pitchFamily="2" charset="2"/>
                <a:cs typeface="Times New Roman" panose="02020603050405020304" pitchFamily="18" charset="0"/>
              </a:rPr>
              <a:t>u</a:t>
            </a:r>
            <a:r>
              <a:rPr lang="en-US" sz="2800" dirty="0">
                <a:latin typeface="Calibri" panose="020F0502020204030204" pitchFamily="34" charset="0"/>
                <a:ea typeface="Wingdings" panose="05000000000000000000" pitchFamily="2" charset="2"/>
                <a:cs typeface="Times New Roman" panose="02020603050405020304" pitchFamily="18" charset="0"/>
              </a:rPr>
              <a:t>r</a:t>
            </a:r>
            <a:r>
              <a:rPr lang="en-US" sz="2800" spc="10" dirty="0">
                <a:latin typeface="Calibri" panose="020F0502020204030204" pitchFamily="34" charset="0"/>
                <a:ea typeface="Wingdings" panose="05000000000000000000" pitchFamily="2" charset="2"/>
                <a:cs typeface="Times New Roman" panose="02020603050405020304" pitchFamily="18" charset="0"/>
              </a:rPr>
              <a:t> </a:t>
            </a:r>
            <a:r>
              <a:rPr lang="en-US" sz="2800" spc="-5" dirty="0">
                <a:latin typeface="Calibri" panose="020F0502020204030204" pitchFamily="34" charset="0"/>
                <a:ea typeface="Wingdings" panose="05000000000000000000" pitchFamily="2" charset="2"/>
                <a:cs typeface="Times New Roman" panose="02020603050405020304" pitchFamily="18" charset="0"/>
              </a:rPr>
              <a:t>b</a:t>
            </a:r>
            <a:r>
              <a:rPr lang="en-US" sz="2800" dirty="0">
                <a:latin typeface="Calibri" panose="020F0502020204030204" pitchFamily="34" charset="0"/>
                <a:ea typeface="Wingdings" panose="05000000000000000000" pitchFamily="2" charset="2"/>
                <a:cs typeface="Times New Roman" panose="02020603050405020304" pitchFamily="18" charset="0"/>
              </a:rPr>
              <a:t>row</a:t>
            </a:r>
            <a:r>
              <a:rPr lang="en-US" sz="2800" spc="-10" dirty="0">
                <a:latin typeface="Calibri" panose="020F0502020204030204" pitchFamily="34" charset="0"/>
                <a:ea typeface="Wingdings" panose="05000000000000000000" pitchFamily="2" charset="2"/>
                <a:cs typeface="Times New Roman" panose="02020603050405020304" pitchFamily="18" charset="0"/>
              </a:rPr>
              <a:t>s</a:t>
            </a:r>
            <a:r>
              <a:rPr lang="en-US" sz="2800" dirty="0">
                <a:latin typeface="Calibri" panose="020F0502020204030204" pitchFamily="34" charset="0"/>
                <a:ea typeface="Wingdings" panose="05000000000000000000" pitchFamily="2" charset="2"/>
                <a:cs typeface="Times New Roman" panose="02020603050405020304" pitchFamily="18" charset="0"/>
              </a:rPr>
              <a:t>er</a:t>
            </a:r>
            <a:r>
              <a:rPr lang="en-US" sz="2800" spc="25"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a</a:t>
            </a:r>
            <a:r>
              <a:rPr lang="en-US" sz="2800" spc="-5" dirty="0">
                <a:latin typeface="Calibri" panose="020F0502020204030204" pitchFamily="34" charset="0"/>
                <a:ea typeface="Wingdings" panose="05000000000000000000" pitchFamily="2" charset="2"/>
                <a:cs typeface="Times New Roman" panose="02020603050405020304" pitchFamily="18" charset="0"/>
              </a:rPr>
              <a:t>n</a:t>
            </a:r>
            <a:r>
              <a:rPr lang="en-US" sz="2800" dirty="0">
                <a:latin typeface="Calibri" panose="020F0502020204030204" pitchFamily="34" charset="0"/>
                <a:ea typeface="Wingdings" panose="05000000000000000000" pitchFamily="2" charset="2"/>
                <a:cs typeface="Times New Roman" panose="02020603050405020304" pitchFamily="18" charset="0"/>
              </a:rPr>
              <a:t>d</a:t>
            </a:r>
            <a:r>
              <a:rPr lang="en-US" sz="2800" spc="20"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th</a:t>
            </a:r>
            <a:r>
              <a:rPr lang="en-US" sz="2800" spc="-15" dirty="0">
                <a:latin typeface="Calibri" panose="020F0502020204030204" pitchFamily="34" charset="0"/>
                <a:ea typeface="Wingdings" panose="05000000000000000000" pitchFamily="2" charset="2"/>
                <a:cs typeface="Times New Roman" panose="02020603050405020304" pitchFamily="18" charset="0"/>
              </a:rPr>
              <a:t>a</a:t>
            </a:r>
            <a:r>
              <a:rPr lang="en-US" sz="2800" dirty="0">
                <a:latin typeface="Calibri" panose="020F0502020204030204" pitchFamily="34" charset="0"/>
                <a:ea typeface="Wingdings" panose="05000000000000000000" pitchFamily="2" charset="2"/>
                <a:cs typeface="Times New Roman" panose="02020603050405020304" pitchFamily="18" charset="0"/>
              </a:rPr>
              <a:t>t</a:t>
            </a:r>
            <a:r>
              <a:rPr lang="en-US" sz="2800" spc="25"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t</a:t>
            </a:r>
            <a:r>
              <a:rPr lang="en-US" sz="2800" spc="-15" dirty="0">
                <a:latin typeface="Calibri" panose="020F0502020204030204" pitchFamily="34" charset="0"/>
                <a:ea typeface="Wingdings" panose="05000000000000000000" pitchFamily="2" charset="2"/>
                <a:cs typeface="Times New Roman" panose="02020603050405020304" pitchFamily="18" charset="0"/>
              </a:rPr>
              <a:t>h</a:t>
            </a:r>
            <a:r>
              <a:rPr lang="en-US" sz="2800" dirty="0">
                <a:latin typeface="Calibri" panose="020F0502020204030204" pitchFamily="34" charset="0"/>
                <a:ea typeface="Wingdings" panose="05000000000000000000" pitchFamily="2" charset="2"/>
                <a:cs typeface="Times New Roman" panose="02020603050405020304" pitchFamily="18" charset="0"/>
              </a:rPr>
              <a:t>e</a:t>
            </a:r>
            <a:r>
              <a:rPr lang="en-US" sz="2800" spc="25" dirty="0">
                <a:latin typeface="Calibri" panose="020F0502020204030204" pitchFamily="34" charset="0"/>
                <a:ea typeface="Wingdings" panose="05000000000000000000" pitchFamily="2" charset="2"/>
                <a:cs typeface="Times New Roman" panose="02020603050405020304" pitchFamily="18" charset="0"/>
              </a:rPr>
              <a:t> </a:t>
            </a:r>
            <a:r>
              <a:rPr lang="en-US" sz="2800" spc="-10" dirty="0">
                <a:latin typeface="Calibri" panose="020F0502020204030204" pitchFamily="34" charset="0"/>
                <a:ea typeface="Wingdings" panose="05000000000000000000" pitchFamily="2" charset="2"/>
                <a:cs typeface="Times New Roman" panose="02020603050405020304" pitchFamily="18" charset="0"/>
              </a:rPr>
              <a:t>w</a:t>
            </a:r>
            <a:r>
              <a:rPr lang="en-US" sz="2800" dirty="0">
                <a:latin typeface="Calibri" panose="020F0502020204030204" pitchFamily="34" charset="0"/>
                <a:ea typeface="Wingdings" panose="05000000000000000000" pitchFamily="2" charset="2"/>
                <a:cs typeface="Times New Roman" panose="02020603050405020304" pitchFamily="18" charset="0"/>
              </a:rPr>
              <a:t>eb</a:t>
            </a:r>
            <a:r>
              <a:rPr lang="en-US" sz="2800" spc="10"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a</a:t>
            </a:r>
            <a:r>
              <a:rPr lang="en-US" sz="2800" spc="-5" dirty="0">
                <a:latin typeface="Calibri" panose="020F0502020204030204" pitchFamily="34" charset="0"/>
                <a:ea typeface="Wingdings" panose="05000000000000000000" pitchFamily="2" charset="2"/>
                <a:cs typeface="Times New Roman" panose="02020603050405020304" pitchFamily="18" charset="0"/>
              </a:rPr>
              <a:t>dd</a:t>
            </a:r>
            <a:r>
              <a:rPr lang="en-US" sz="2800" dirty="0">
                <a:latin typeface="Calibri" panose="020F0502020204030204" pitchFamily="34" charset="0"/>
                <a:ea typeface="Wingdings" panose="05000000000000000000" pitchFamily="2" charset="2"/>
                <a:cs typeface="Times New Roman" panose="02020603050405020304" pitchFamily="18" charset="0"/>
              </a:rPr>
              <a:t>ress</a:t>
            </a:r>
            <a:r>
              <a:rPr lang="en-US" sz="2800" spc="25"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ch</a:t>
            </a:r>
            <a:r>
              <a:rPr lang="en-US" sz="2800" spc="-5" dirty="0">
                <a:latin typeface="Calibri" panose="020F0502020204030204" pitchFamily="34" charset="0"/>
                <a:ea typeface="Wingdings" panose="05000000000000000000" pitchFamily="2" charset="2"/>
                <a:cs typeface="Times New Roman" panose="02020603050405020304" pitchFamily="18" charset="0"/>
              </a:rPr>
              <a:t>ang</a:t>
            </a:r>
            <a:r>
              <a:rPr lang="en-US" sz="2800" dirty="0">
                <a:latin typeface="Calibri" panose="020F0502020204030204" pitchFamily="34" charset="0"/>
                <a:ea typeface="Wingdings" panose="05000000000000000000" pitchFamily="2" charset="2"/>
                <a:cs typeface="Times New Roman" panose="02020603050405020304" pitchFamily="18" charset="0"/>
              </a:rPr>
              <a:t>es</a:t>
            </a:r>
            <a:r>
              <a:rPr lang="en-US" sz="2800" spc="15"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fr</a:t>
            </a:r>
            <a:r>
              <a:rPr lang="en-US" sz="2800" spc="-10" dirty="0">
                <a:latin typeface="Calibri" panose="020F0502020204030204" pitchFamily="34" charset="0"/>
                <a:ea typeface="Wingdings" panose="05000000000000000000" pitchFamily="2" charset="2"/>
                <a:cs typeface="Times New Roman" panose="02020603050405020304" pitchFamily="18" charset="0"/>
              </a:rPr>
              <a:t>o</a:t>
            </a:r>
            <a:r>
              <a:rPr lang="en-US" sz="2800" dirty="0">
                <a:latin typeface="Calibri" panose="020F0502020204030204" pitchFamily="34" charset="0"/>
                <a:ea typeface="Wingdings" panose="05000000000000000000" pitchFamily="2" charset="2"/>
                <a:cs typeface="Times New Roman" panose="02020603050405020304" pitchFamily="18" charset="0"/>
              </a:rPr>
              <a:t>m</a:t>
            </a:r>
            <a:r>
              <a:rPr lang="en-US" sz="2800" spc="15"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sta</a:t>
            </a:r>
            <a:r>
              <a:rPr lang="en-US" sz="2800" spc="20" dirty="0">
                <a:latin typeface="Calibri" panose="020F0502020204030204" pitchFamily="34" charset="0"/>
                <a:ea typeface="Wingdings" panose="05000000000000000000" pitchFamily="2" charset="2"/>
                <a:cs typeface="Times New Roman" panose="02020603050405020304" pitchFamily="18" charset="0"/>
              </a:rPr>
              <a:t>r</a:t>
            </a:r>
            <a:r>
              <a:rPr lang="en-US" sz="2800" spc="-10" dirty="0">
                <a:latin typeface="Calibri" panose="020F0502020204030204" pitchFamily="34" charset="0"/>
                <a:ea typeface="Wingdings" panose="05000000000000000000" pitchFamily="2" charset="2"/>
                <a:cs typeface="Times New Roman" panose="02020603050405020304" pitchFamily="18" charset="0"/>
              </a:rPr>
              <a:t>t</a:t>
            </a:r>
            <a:r>
              <a:rPr lang="en-US" sz="2800" dirty="0">
                <a:latin typeface="Calibri" panose="020F0502020204030204" pitchFamily="34" charset="0"/>
                <a:ea typeface="Wingdings" panose="05000000000000000000" pitchFamily="2" charset="2"/>
                <a:cs typeface="Times New Roman" panose="02020603050405020304" pitchFamily="18" charset="0"/>
              </a:rPr>
              <a:t>i</a:t>
            </a:r>
            <a:r>
              <a:rPr lang="en-US" sz="2800" spc="-10" dirty="0">
                <a:latin typeface="Calibri" panose="020F0502020204030204" pitchFamily="34" charset="0"/>
                <a:ea typeface="Wingdings" panose="05000000000000000000" pitchFamily="2" charset="2"/>
                <a:cs typeface="Times New Roman" panose="02020603050405020304" pitchFamily="18" charset="0"/>
              </a:rPr>
              <a:t>n</a:t>
            </a:r>
            <a:r>
              <a:rPr lang="en-US" sz="2800" dirty="0">
                <a:latin typeface="Calibri" panose="020F0502020204030204" pitchFamily="34" charset="0"/>
                <a:ea typeface="Wingdings" panose="05000000000000000000" pitchFamily="2" charset="2"/>
                <a:cs typeface="Times New Roman" panose="02020603050405020304" pitchFamily="18" charset="0"/>
              </a:rPr>
              <a:t>g</a:t>
            </a:r>
            <a:r>
              <a:rPr lang="en-US" sz="2800" spc="20"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with</a:t>
            </a:r>
            <a:r>
              <a:rPr lang="en-US" sz="2800" spc="25" dirty="0">
                <a:latin typeface="Calibri" panose="020F0502020204030204" pitchFamily="34" charset="0"/>
                <a:ea typeface="Wingdings" panose="05000000000000000000" pitchFamily="2" charset="2"/>
                <a:cs typeface="Times New Roman" panose="02020603050405020304" pitchFamily="18" charset="0"/>
              </a:rPr>
              <a:t> </a:t>
            </a:r>
            <a:r>
              <a:rPr lang="en-US" sz="2800" spc="-5" dirty="0">
                <a:latin typeface="Calibri" panose="020F0502020204030204" pitchFamily="34" charset="0"/>
                <a:ea typeface="Wingdings" panose="05000000000000000000" pitchFamily="2" charset="2"/>
                <a:cs typeface="Times New Roman" panose="02020603050405020304" pitchFamily="18" charset="0"/>
              </a:rPr>
              <a:t>'h</a:t>
            </a:r>
            <a:r>
              <a:rPr lang="en-US" sz="2800" dirty="0">
                <a:latin typeface="Calibri" panose="020F0502020204030204" pitchFamily="34" charset="0"/>
                <a:ea typeface="Wingdings" panose="05000000000000000000" pitchFamily="2" charset="2"/>
                <a:cs typeface="Times New Roman" panose="02020603050405020304" pitchFamily="18" charset="0"/>
              </a:rPr>
              <a:t>tt</a:t>
            </a:r>
            <a:r>
              <a:rPr lang="en-US" sz="2800" spc="-5" dirty="0">
                <a:latin typeface="Calibri" panose="020F0502020204030204" pitchFamily="34" charset="0"/>
                <a:ea typeface="Wingdings" panose="05000000000000000000" pitchFamily="2" charset="2"/>
                <a:cs typeface="Times New Roman" panose="02020603050405020304" pitchFamily="18" charset="0"/>
              </a:rPr>
              <a:t>p</a:t>
            </a:r>
            <a:r>
              <a:rPr lang="en-US" sz="2800" dirty="0">
                <a:latin typeface="Calibri" panose="020F0502020204030204" pitchFamily="34" charset="0"/>
                <a:ea typeface="Wingdings" panose="05000000000000000000" pitchFamily="2" charset="2"/>
                <a:cs typeface="Times New Roman" panose="02020603050405020304" pitchFamily="18" charset="0"/>
              </a:rPr>
              <a:t>'</a:t>
            </a:r>
            <a:r>
              <a:rPr lang="en-US" sz="2800" spc="10" dirty="0">
                <a:latin typeface="Calibri" panose="020F0502020204030204" pitchFamily="34" charset="0"/>
                <a:ea typeface="Wingdings" panose="05000000000000000000" pitchFamily="2" charset="2"/>
                <a:cs typeface="Times New Roman" panose="02020603050405020304" pitchFamily="18" charset="0"/>
              </a:rPr>
              <a:t> </a:t>
            </a:r>
            <a:r>
              <a:rPr lang="en-US" sz="2800" spc="-10" dirty="0">
                <a:latin typeface="Calibri" panose="020F0502020204030204" pitchFamily="34" charset="0"/>
                <a:ea typeface="Wingdings" panose="05000000000000000000" pitchFamily="2" charset="2"/>
                <a:cs typeface="Times New Roman" panose="02020603050405020304" pitchFamily="18" charset="0"/>
              </a:rPr>
              <a:t>t</a:t>
            </a:r>
            <a:r>
              <a:rPr lang="en-US" sz="2800" dirty="0">
                <a:latin typeface="Calibri" panose="020F0502020204030204" pitchFamily="34" charset="0"/>
                <a:ea typeface="Wingdings" panose="05000000000000000000" pitchFamily="2" charset="2"/>
                <a:cs typeface="Times New Roman" panose="02020603050405020304" pitchFamily="18" charset="0"/>
              </a:rPr>
              <a:t>o </a:t>
            </a:r>
            <a:r>
              <a:rPr lang="en-US" sz="2800" spc="-5" dirty="0">
                <a:latin typeface="Calibri" panose="020F0502020204030204" pitchFamily="34" charset="0"/>
                <a:ea typeface="Wingdings" panose="05000000000000000000" pitchFamily="2" charset="2"/>
                <a:cs typeface="Times New Roman" panose="02020603050405020304" pitchFamily="18" charset="0"/>
              </a:rPr>
              <a:t>'h</a:t>
            </a:r>
            <a:r>
              <a:rPr lang="en-US" sz="2800" dirty="0">
                <a:latin typeface="Calibri" panose="020F0502020204030204" pitchFamily="34" charset="0"/>
                <a:ea typeface="Wingdings" panose="05000000000000000000" pitchFamily="2" charset="2"/>
                <a:cs typeface="Times New Roman" panose="02020603050405020304" pitchFamily="18" charset="0"/>
              </a:rPr>
              <a:t>tt</a:t>
            </a:r>
            <a:r>
              <a:rPr lang="en-US" sz="2800" spc="-5" dirty="0">
                <a:latin typeface="Calibri" panose="020F0502020204030204" pitchFamily="34" charset="0"/>
                <a:ea typeface="Wingdings" panose="05000000000000000000" pitchFamily="2" charset="2"/>
                <a:cs typeface="Times New Roman" panose="02020603050405020304" pitchFamily="18" charset="0"/>
              </a:rPr>
              <a:t>p</a:t>
            </a:r>
            <a:r>
              <a:rPr lang="en-US" sz="2800" dirty="0">
                <a:latin typeface="Calibri" panose="020F0502020204030204" pitchFamily="34" charset="0"/>
                <a:ea typeface="Wingdings" panose="05000000000000000000" pitchFamily="2" charset="2"/>
                <a:cs typeface="Times New Roman" panose="02020603050405020304" pitchFamily="18" charset="0"/>
              </a:rPr>
              <a:t>s' </a:t>
            </a:r>
            <a:r>
              <a:rPr lang="en-US" sz="2800" dirty="0">
                <a:latin typeface="Calibri" panose="020F0502020204030204" pitchFamily="34" charset="0"/>
                <a:ea typeface="Wingdings" panose="05000000000000000000" pitchFamily="2" charset="2"/>
                <a:cs typeface="Calibri" panose="020F0502020204030204" pitchFamily="34" charset="0"/>
              </a:rPr>
              <a:t>–</a:t>
            </a:r>
            <a:r>
              <a:rPr lang="en-US" sz="2800" spc="5" dirty="0">
                <a:latin typeface="Calibri" panose="020F0502020204030204" pitchFamily="34" charset="0"/>
                <a:ea typeface="Wingdings" panose="05000000000000000000" pitchFamily="2" charset="2"/>
                <a:cs typeface="Calibri" panose="020F0502020204030204" pitchFamily="34"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th</a:t>
            </a:r>
            <a:r>
              <a:rPr lang="en-US" sz="2800" spc="-5" dirty="0">
                <a:latin typeface="Calibri" panose="020F0502020204030204" pitchFamily="34" charset="0"/>
                <a:ea typeface="Wingdings" panose="05000000000000000000" pitchFamily="2" charset="2"/>
                <a:cs typeface="Times New Roman" panose="02020603050405020304" pitchFamily="18" charset="0"/>
              </a:rPr>
              <a:t>i</a:t>
            </a:r>
            <a:r>
              <a:rPr lang="en-US" sz="2800" dirty="0">
                <a:latin typeface="Calibri" panose="020F0502020204030204" pitchFamily="34" charset="0"/>
                <a:ea typeface="Wingdings" panose="05000000000000000000" pitchFamily="2" charset="2"/>
                <a:cs typeface="Times New Roman" panose="02020603050405020304" pitchFamily="18" charset="0"/>
              </a:rPr>
              <a:t>s</a:t>
            </a:r>
            <a:r>
              <a:rPr lang="en-US" sz="2800" spc="-10"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m</a:t>
            </a:r>
            <a:r>
              <a:rPr lang="en-US" sz="2800" spc="-10" dirty="0">
                <a:latin typeface="Calibri" panose="020F0502020204030204" pitchFamily="34" charset="0"/>
                <a:ea typeface="Wingdings" panose="05000000000000000000" pitchFamily="2" charset="2"/>
                <a:cs typeface="Times New Roman" panose="02020603050405020304" pitchFamily="18" charset="0"/>
              </a:rPr>
              <a:t>e</a:t>
            </a:r>
            <a:r>
              <a:rPr lang="en-US" sz="2800" dirty="0">
                <a:latin typeface="Calibri" panose="020F0502020204030204" pitchFamily="34" charset="0"/>
                <a:ea typeface="Wingdings" panose="05000000000000000000" pitchFamily="2" charset="2"/>
                <a:cs typeface="Times New Roman" panose="02020603050405020304" pitchFamily="18" charset="0"/>
              </a:rPr>
              <a:t>a</a:t>
            </a:r>
            <a:r>
              <a:rPr lang="en-US" sz="2800" spc="-5" dirty="0">
                <a:latin typeface="Calibri" panose="020F0502020204030204" pitchFamily="34" charset="0"/>
                <a:ea typeface="Wingdings" panose="05000000000000000000" pitchFamily="2" charset="2"/>
                <a:cs typeface="Times New Roman" panose="02020603050405020304" pitchFamily="18" charset="0"/>
              </a:rPr>
              <a:t>n</a:t>
            </a:r>
            <a:r>
              <a:rPr lang="en-US" sz="2800" dirty="0">
                <a:latin typeface="Calibri" panose="020F0502020204030204" pitchFamily="34" charset="0"/>
                <a:ea typeface="Wingdings" panose="05000000000000000000" pitchFamily="2" charset="2"/>
                <a:cs typeface="Times New Roman" panose="02020603050405020304" pitchFamily="18" charset="0"/>
              </a:rPr>
              <a:t>s t</a:t>
            </a:r>
            <a:r>
              <a:rPr lang="en-US" sz="2800" spc="-5" dirty="0">
                <a:latin typeface="Calibri" panose="020F0502020204030204" pitchFamily="34" charset="0"/>
                <a:ea typeface="Wingdings" panose="05000000000000000000" pitchFamily="2" charset="2"/>
                <a:cs typeface="Times New Roman" panose="02020603050405020304" pitchFamily="18" charset="0"/>
              </a:rPr>
              <a:t>h</a:t>
            </a:r>
            <a:r>
              <a:rPr lang="en-US" sz="2800" dirty="0">
                <a:latin typeface="Calibri" panose="020F0502020204030204" pitchFamily="34" charset="0"/>
                <a:ea typeface="Wingdings" panose="05000000000000000000" pitchFamily="2" charset="2"/>
                <a:cs typeface="Times New Roman" panose="02020603050405020304" pitchFamily="18" charset="0"/>
              </a:rPr>
              <a:t>e</a:t>
            </a:r>
            <a:r>
              <a:rPr lang="en-US" sz="2800" spc="-10" dirty="0">
                <a:latin typeface="Calibri" panose="020F0502020204030204" pitchFamily="34" charset="0"/>
                <a:ea typeface="Wingdings" panose="05000000000000000000" pitchFamily="2" charset="2"/>
                <a:cs typeface="Times New Roman" panose="02020603050405020304" pitchFamily="18" charset="0"/>
              </a:rPr>
              <a:t> co</a:t>
            </a:r>
            <a:r>
              <a:rPr lang="en-US" sz="2800" spc="-5" dirty="0">
                <a:latin typeface="Calibri" panose="020F0502020204030204" pitchFamily="34" charset="0"/>
                <a:ea typeface="Wingdings" panose="05000000000000000000" pitchFamily="2" charset="2"/>
                <a:cs typeface="Times New Roman" panose="02020603050405020304" pitchFamily="18" charset="0"/>
              </a:rPr>
              <a:t>nn</a:t>
            </a:r>
            <a:r>
              <a:rPr lang="en-US" sz="2800" dirty="0">
                <a:latin typeface="Calibri" panose="020F0502020204030204" pitchFamily="34" charset="0"/>
                <a:ea typeface="Wingdings" panose="05000000000000000000" pitchFamily="2" charset="2"/>
                <a:cs typeface="Times New Roman" panose="02020603050405020304" pitchFamily="18" charset="0"/>
              </a:rPr>
              <a:t>ec</a:t>
            </a:r>
            <a:r>
              <a:rPr lang="en-US" sz="2800" spc="5" dirty="0">
                <a:latin typeface="Calibri" panose="020F0502020204030204" pitchFamily="34" charset="0"/>
                <a:ea typeface="Wingdings" panose="05000000000000000000" pitchFamily="2" charset="2"/>
                <a:cs typeface="Times New Roman" panose="02020603050405020304" pitchFamily="18" charset="0"/>
              </a:rPr>
              <a:t>t</a:t>
            </a:r>
            <a:r>
              <a:rPr lang="en-US" sz="2800" dirty="0">
                <a:latin typeface="Calibri" panose="020F0502020204030204" pitchFamily="34" charset="0"/>
                <a:ea typeface="Wingdings" panose="05000000000000000000" pitchFamily="2" charset="2"/>
                <a:cs typeface="Times New Roman" panose="02020603050405020304" pitchFamily="18" charset="0"/>
              </a:rPr>
              <a:t>ion</a:t>
            </a:r>
            <a:r>
              <a:rPr lang="en-US" sz="2800" spc="-5"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is</a:t>
            </a:r>
            <a:r>
              <a:rPr lang="en-US" sz="2800" spc="-10"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secu</a:t>
            </a:r>
            <a:r>
              <a:rPr lang="en-US" sz="2800" spc="-20" dirty="0">
                <a:latin typeface="Calibri" panose="020F0502020204030204" pitchFamily="34" charset="0"/>
                <a:ea typeface="Wingdings" panose="05000000000000000000" pitchFamily="2" charset="2"/>
                <a:cs typeface="Times New Roman" panose="02020603050405020304" pitchFamily="18" charset="0"/>
              </a:rPr>
              <a:t>r</a:t>
            </a:r>
            <a:r>
              <a:rPr lang="en-US" sz="2800" dirty="0">
                <a:latin typeface="Calibri" panose="020F0502020204030204" pitchFamily="34" charset="0"/>
                <a:ea typeface="Wingdings" panose="05000000000000000000" pitchFamily="2" charset="2"/>
                <a:cs typeface="Times New Roman" panose="02020603050405020304" pitchFamily="18" charset="0"/>
              </a:rPr>
              <a:t>e.</a:t>
            </a:r>
          </a:p>
          <a:p>
            <a:pPr marL="914400" marR="800100" lvl="1" indent="-457200" algn="just">
              <a:lnSpc>
                <a:spcPct val="107000"/>
              </a:lnSpc>
              <a:spcBef>
                <a:spcPts val="5"/>
              </a:spcBef>
              <a:buSzPts val="1100"/>
              <a:buFont typeface="Wingdings" panose="05000000000000000000" pitchFamily="2" charset="2"/>
              <a:buChar char="q"/>
              <a:tabLst>
                <a:tab pos="1215390" algn="l"/>
              </a:tabLst>
            </a:pPr>
            <a:r>
              <a:rPr lang="en-US" sz="2800" dirty="0">
                <a:latin typeface="Calibri" panose="020F0502020204030204" pitchFamily="34" charset="0"/>
                <a:ea typeface="Wingdings" panose="05000000000000000000" pitchFamily="2" charset="2"/>
                <a:cs typeface="Times New Roman" panose="02020603050405020304" pitchFamily="18" charset="0"/>
              </a:rPr>
              <a:t>If</a:t>
            </a:r>
            <a:r>
              <a:rPr lang="en-US" sz="2800" spc="95" dirty="0">
                <a:latin typeface="Calibri" panose="020F0502020204030204" pitchFamily="34" charset="0"/>
                <a:ea typeface="Wingdings" panose="05000000000000000000" pitchFamily="2" charset="2"/>
                <a:cs typeface="Times New Roman" panose="02020603050405020304" pitchFamily="18" charset="0"/>
              </a:rPr>
              <a:t> </a:t>
            </a:r>
            <a:r>
              <a:rPr lang="en-US" sz="2800" spc="-10" dirty="0">
                <a:latin typeface="Calibri" panose="020F0502020204030204" pitchFamily="34" charset="0"/>
                <a:ea typeface="Wingdings" panose="05000000000000000000" pitchFamily="2" charset="2"/>
                <a:cs typeface="Times New Roman" panose="02020603050405020304" pitchFamily="18" charset="0"/>
              </a:rPr>
              <a:t>y</a:t>
            </a:r>
            <a:r>
              <a:rPr lang="en-US" sz="2800" spc="5" dirty="0">
                <a:latin typeface="Calibri" panose="020F0502020204030204" pitchFamily="34" charset="0"/>
                <a:ea typeface="Wingdings" panose="05000000000000000000" pitchFamily="2" charset="2"/>
                <a:cs typeface="Times New Roman" panose="02020603050405020304" pitchFamily="18" charset="0"/>
              </a:rPr>
              <a:t>o</a:t>
            </a:r>
            <a:r>
              <a:rPr lang="en-US" sz="2800" dirty="0">
                <a:latin typeface="Calibri" panose="020F0502020204030204" pitchFamily="34" charset="0"/>
                <a:ea typeface="Wingdings" panose="05000000000000000000" pitchFamily="2" charset="2"/>
                <a:cs typeface="Times New Roman" panose="02020603050405020304" pitchFamily="18" charset="0"/>
              </a:rPr>
              <a:t>u</a:t>
            </a:r>
            <a:r>
              <a:rPr lang="en-US" sz="2800" spc="90" dirty="0">
                <a:latin typeface="Calibri" panose="020F0502020204030204" pitchFamily="34" charset="0"/>
                <a:ea typeface="Wingdings" panose="05000000000000000000" pitchFamily="2" charset="2"/>
                <a:cs typeface="Times New Roman" panose="02020603050405020304" pitchFamily="18" charset="0"/>
              </a:rPr>
              <a:t> </a:t>
            </a:r>
            <a:r>
              <a:rPr lang="en-US" sz="2800" spc="-5" dirty="0">
                <a:latin typeface="Calibri" panose="020F0502020204030204" pitchFamily="34" charset="0"/>
                <a:ea typeface="Wingdings" panose="05000000000000000000" pitchFamily="2" charset="2"/>
                <a:cs typeface="Times New Roman" panose="02020603050405020304" pitchFamily="18" charset="0"/>
              </a:rPr>
              <a:t>h</a:t>
            </a:r>
            <a:r>
              <a:rPr lang="en-US" sz="2800" dirty="0">
                <a:latin typeface="Calibri" panose="020F0502020204030204" pitchFamily="34" charset="0"/>
                <a:ea typeface="Wingdings" panose="05000000000000000000" pitchFamily="2" charset="2"/>
                <a:cs typeface="Times New Roman" panose="02020603050405020304" pitchFamily="18" charset="0"/>
              </a:rPr>
              <a:t>a</a:t>
            </a:r>
            <a:r>
              <a:rPr lang="en-US" sz="2800" spc="-10" dirty="0">
                <a:latin typeface="Calibri" panose="020F0502020204030204" pitchFamily="34" charset="0"/>
                <a:ea typeface="Wingdings" panose="05000000000000000000" pitchFamily="2" charset="2"/>
                <a:cs typeface="Times New Roman" panose="02020603050405020304" pitchFamily="18" charset="0"/>
              </a:rPr>
              <a:t>v</a:t>
            </a:r>
            <a:r>
              <a:rPr lang="en-US" sz="2800" dirty="0">
                <a:latin typeface="Calibri" panose="020F0502020204030204" pitchFamily="34" charset="0"/>
                <a:ea typeface="Wingdings" panose="05000000000000000000" pitchFamily="2" charset="2"/>
                <a:cs typeface="Times New Roman" panose="02020603050405020304" pitchFamily="18" charset="0"/>
              </a:rPr>
              <a:t>e</a:t>
            </a:r>
            <a:r>
              <a:rPr lang="en-US" sz="2800" spc="100"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a</a:t>
            </a:r>
            <a:r>
              <a:rPr lang="en-US" sz="2800" spc="80"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wi</a:t>
            </a:r>
            <a:r>
              <a:rPr lang="en-US" sz="2800" spc="-15" dirty="0">
                <a:latin typeface="Calibri" panose="020F0502020204030204" pitchFamily="34" charset="0"/>
                <a:ea typeface="Wingdings" panose="05000000000000000000" pitchFamily="2" charset="2"/>
                <a:cs typeface="Times New Roman" panose="02020603050405020304" pitchFamily="18" charset="0"/>
              </a:rPr>
              <a:t>r</a:t>
            </a:r>
            <a:r>
              <a:rPr lang="en-US" sz="2800" dirty="0">
                <a:latin typeface="Calibri" panose="020F0502020204030204" pitchFamily="34" charset="0"/>
                <a:ea typeface="Wingdings" panose="05000000000000000000" pitchFamily="2" charset="2"/>
                <a:cs typeface="Times New Roman" panose="02020603050405020304" pitchFamily="18" charset="0"/>
              </a:rPr>
              <a:t>eless</a:t>
            </a:r>
            <a:r>
              <a:rPr lang="en-US" sz="2800" spc="90" dirty="0">
                <a:latin typeface="Calibri" panose="020F0502020204030204" pitchFamily="34" charset="0"/>
                <a:ea typeface="Wingdings" panose="05000000000000000000" pitchFamily="2" charset="2"/>
                <a:cs typeface="Times New Roman" panose="02020603050405020304" pitchFamily="18" charset="0"/>
              </a:rPr>
              <a:t> </a:t>
            </a:r>
            <a:r>
              <a:rPr lang="en-US" sz="2800" spc="-5" dirty="0">
                <a:latin typeface="Calibri" panose="020F0502020204030204" pitchFamily="34" charset="0"/>
                <a:ea typeface="Wingdings" panose="05000000000000000000" pitchFamily="2" charset="2"/>
                <a:cs typeface="Times New Roman" panose="02020603050405020304" pitchFamily="18" charset="0"/>
              </a:rPr>
              <a:t>n</a:t>
            </a:r>
            <a:r>
              <a:rPr lang="en-US" sz="2800" spc="-10" dirty="0">
                <a:latin typeface="Calibri" panose="020F0502020204030204" pitchFamily="34" charset="0"/>
                <a:ea typeface="Wingdings" panose="05000000000000000000" pitchFamily="2" charset="2"/>
                <a:cs typeface="Times New Roman" panose="02020603050405020304" pitchFamily="18" charset="0"/>
              </a:rPr>
              <a:t>et</a:t>
            </a:r>
            <a:r>
              <a:rPr lang="en-US" sz="2800" dirty="0">
                <a:latin typeface="Calibri" panose="020F0502020204030204" pitchFamily="34" charset="0"/>
                <a:ea typeface="Wingdings" panose="05000000000000000000" pitchFamily="2" charset="2"/>
                <a:cs typeface="Times New Roman" panose="02020603050405020304" pitchFamily="18" charset="0"/>
              </a:rPr>
              <a:t>w</a:t>
            </a:r>
            <a:r>
              <a:rPr lang="en-US" sz="2800" spc="5" dirty="0">
                <a:latin typeface="Calibri" panose="020F0502020204030204" pitchFamily="34" charset="0"/>
                <a:ea typeface="Wingdings" panose="05000000000000000000" pitchFamily="2" charset="2"/>
                <a:cs typeface="Times New Roman" panose="02020603050405020304" pitchFamily="18" charset="0"/>
              </a:rPr>
              <a:t>o</a:t>
            </a:r>
            <a:r>
              <a:rPr lang="en-US" sz="2800" dirty="0">
                <a:latin typeface="Calibri" panose="020F0502020204030204" pitchFamily="34" charset="0"/>
                <a:ea typeface="Wingdings" panose="05000000000000000000" pitchFamily="2" charset="2"/>
                <a:cs typeface="Times New Roman" panose="02020603050405020304" pitchFamily="18" charset="0"/>
              </a:rPr>
              <a:t>rk</a:t>
            </a:r>
            <a:r>
              <a:rPr lang="en-US" sz="2800" spc="85"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at</a:t>
            </a:r>
            <a:r>
              <a:rPr lang="en-US" sz="2800" spc="85" dirty="0">
                <a:latin typeface="Calibri" panose="020F0502020204030204" pitchFamily="34" charset="0"/>
                <a:ea typeface="Wingdings" panose="05000000000000000000" pitchFamily="2" charset="2"/>
                <a:cs typeface="Times New Roman" panose="02020603050405020304" pitchFamily="18" charset="0"/>
              </a:rPr>
              <a:t> </a:t>
            </a:r>
            <a:r>
              <a:rPr lang="en-US" sz="2800" spc="-5" dirty="0">
                <a:latin typeface="Calibri" panose="020F0502020204030204" pitchFamily="34" charset="0"/>
                <a:ea typeface="Wingdings" panose="05000000000000000000" pitchFamily="2" charset="2"/>
                <a:cs typeface="Times New Roman" panose="02020603050405020304" pitchFamily="18" charset="0"/>
              </a:rPr>
              <a:t>h</a:t>
            </a:r>
            <a:r>
              <a:rPr lang="en-US" sz="2800" spc="-10" dirty="0">
                <a:latin typeface="Calibri" panose="020F0502020204030204" pitchFamily="34" charset="0"/>
                <a:ea typeface="Wingdings" panose="05000000000000000000" pitchFamily="2" charset="2"/>
                <a:cs typeface="Times New Roman" panose="02020603050405020304" pitchFamily="18" charset="0"/>
              </a:rPr>
              <a:t>om</a:t>
            </a:r>
            <a:r>
              <a:rPr lang="en-US" sz="2800" dirty="0">
                <a:latin typeface="Calibri" panose="020F0502020204030204" pitchFamily="34" charset="0"/>
                <a:ea typeface="Wingdings" panose="05000000000000000000" pitchFamily="2" charset="2"/>
                <a:cs typeface="Times New Roman" panose="02020603050405020304" pitchFamily="18" charset="0"/>
              </a:rPr>
              <a:t>e,</a:t>
            </a:r>
            <a:r>
              <a:rPr lang="en-US" sz="2800" spc="85"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ma</a:t>
            </a:r>
            <a:r>
              <a:rPr lang="en-US" sz="2800" spc="-15" dirty="0">
                <a:latin typeface="Calibri" panose="020F0502020204030204" pitchFamily="34" charset="0"/>
                <a:ea typeface="Wingdings" panose="05000000000000000000" pitchFamily="2" charset="2"/>
                <a:cs typeface="Times New Roman" panose="02020603050405020304" pitchFamily="18" charset="0"/>
              </a:rPr>
              <a:t>k</a:t>
            </a:r>
            <a:r>
              <a:rPr lang="en-US" sz="2800" dirty="0">
                <a:latin typeface="Calibri" panose="020F0502020204030204" pitchFamily="34" charset="0"/>
                <a:ea typeface="Wingdings" panose="05000000000000000000" pitchFamily="2" charset="2"/>
                <a:cs typeface="Times New Roman" panose="02020603050405020304" pitchFamily="18" charset="0"/>
              </a:rPr>
              <a:t>e</a:t>
            </a:r>
            <a:r>
              <a:rPr lang="en-US" sz="2800" spc="100"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su</a:t>
            </a:r>
            <a:r>
              <a:rPr lang="en-US" sz="2800" spc="-20" dirty="0">
                <a:latin typeface="Calibri" panose="020F0502020204030204" pitchFamily="34" charset="0"/>
                <a:ea typeface="Wingdings" panose="05000000000000000000" pitchFamily="2" charset="2"/>
                <a:cs typeface="Times New Roman" panose="02020603050405020304" pitchFamily="18" charset="0"/>
              </a:rPr>
              <a:t>r</a:t>
            </a:r>
            <a:r>
              <a:rPr lang="en-US" sz="2800" dirty="0">
                <a:latin typeface="Calibri" panose="020F0502020204030204" pitchFamily="34" charset="0"/>
                <a:ea typeface="Wingdings" panose="05000000000000000000" pitchFamily="2" charset="2"/>
                <a:cs typeface="Times New Roman" panose="02020603050405020304" pitchFamily="18" charset="0"/>
              </a:rPr>
              <a:t>e</a:t>
            </a:r>
            <a:r>
              <a:rPr lang="en-US" sz="2800" spc="85"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y</a:t>
            </a:r>
            <a:r>
              <a:rPr lang="en-US" sz="2800" spc="5" dirty="0">
                <a:latin typeface="Calibri" panose="020F0502020204030204" pitchFamily="34" charset="0"/>
                <a:ea typeface="Wingdings" panose="05000000000000000000" pitchFamily="2" charset="2"/>
                <a:cs typeface="Times New Roman" panose="02020603050405020304" pitchFamily="18" charset="0"/>
              </a:rPr>
              <a:t>o</a:t>
            </a:r>
            <a:r>
              <a:rPr lang="en-US" sz="2800" dirty="0">
                <a:latin typeface="Calibri" panose="020F0502020204030204" pitchFamily="34" charset="0"/>
                <a:ea typeface="Wingdings" panose="05000000000000000000" pitchFamily="2" charset="2"/>
                <a:cs typeface="Times New Roman" panose="02020603050405020304" pitchFamily="18" charset="0"/>
              </a:rPr>
              <a:t>u</a:t>
            </a:r>
            <a:r>
              <a:rPr lang="en-US" sz="2800" spc="80" dirty="0">
                <a:latin typeface="Calibri" panose="020F0502020204030204" pitchFamily="34" charset="0"/>
                <a:ea typeface="Wingdings" panose="05000000000000000000" pitchFamily="2" charset="2"/>
                <a:cs typeface="Times New Roman" panose="02020603050405020304" pitchFamily="18" charset="0"/>
              </a:rPr>
              <a:t> </a:t>
            </a:r>
            <a:r>
              <a:rPr lang="en-US" sz="2800" spc="-5" dirty="0">
                <a:latin typeface="Calibri" panose="020F0502020204030204" pitchFamily="34" charset="0"/>
                <a:ea typeface="Wingdings" panose="05000000000000000000" pitchFamily="2" charset="2"/>
                <a:cs typeface="Times New Roman" panose="02020603050405020304" pitchFamily="18" charset="0"/>
              </a:rPr>
              <a:t>h</a:t>
            </a:r>
            <a:r>
              <a:rPr lang="en-US" sz="2800" dirty="0">
                <a:latin typeface="Calibri" panose="020F0502020204030204" pitchFamily="34" charset="0"/>
                <a:ea typeface="Wingdings" panose="05000000000000000000" pitchFamily="2" charset="2"/>
                <a:cs typeface="Times New Roman" panose="02020603050405020304" pitchFamily="18" charset="0"/>
              </a:rPr>
              <a:t>ave</a:t>
            </a:r>
            <a:r>
              <a:rPr lang="en-US" sz="2800" spc="85"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a</a:t>
            </a:r>
            <a:r>
              <a:rPr lang="en-US" sz="2800" spc="-15" dirty="0">
                <a:latin typeface="Calibri" panose="020F0502020204030204" pitchFamily="34" charset="0"/>
                <a:ea typeface="Wingdings" panose="05000000000000000000" pitchFamily="2" charset="2"/>
                <a:cs typeface="Times New Roman" panose="02020603050405020304" pitchFamily="18" charset="0"/>
              </a:rPr>
              <a:t>c</a:t>
            </a:r>
            <a:r>
              <a:rPr lang="en-US" sz="2800" dirty="0">
                <a:latin typeface="Calibri" panose="020F0502020204030204" pitchFamily="34" charset="0"/>
                <a:ea typeface="Wingdings" panose="05000000000000000000" pitchFamily="2" charset="2"/>
                <a:cs typeface="Times New Roman" panose="02020603050405020304" pitchFamily="18" charset="0"/>
              </a:rPr>
              <a:t>ti</a:t>
            </a:r>
            <a:r>
              <a:rPr lang="en-US" sz="2800" spc="5" dirty="0">
                <a:latin typeface="Calibri" panose="020F0502020204030204" pitchFamily="34" charset="0"/>
                <a:ea typeface="Wingdings" panose="05000000000000000000" pitchFamily="2" charset="2"/>
                <a:cs typeface="Times New Roman" panose="02020603050405020304" pitchFamily="18" charset="0"/>
              </a:rPr>
              <a:t>v</a:t>
            </a:r>
            <a:r>
              <a:rPr lang="en-US" sz="2800" dirty="0">
                <a:latin typeface="Calibri" panose="020F0502020204030204" pitchFamily="34" charset="0"/>
                <a:ea typeface="Wingdings" panose="05000000000000000000" pitchFamily="2" charset="2"/>
                <a:cs typeface="Times New Roman" panose="02020603050405020304" pitchFamily="18" charset="0"/>
              </a:rPr>
              <a:t>a</a:t>
            </a:r>
            <a:r>
              <a:rPr lang="en-US" sz="2800" spc="-15" dirty="0">
                <a:latin typeface="Calibri" panose="020F0502020204030204" pitchFamily="34" charset="0"/>
                <a:ea typeface="Wingdings" panose="05000000000000000000" pitchFamily="2" charset="2"/>
                <a:cs typeface="Times New Roman" panose="02020603050405020304" pitchFamily="18" charset="0"/>
              </a:rPr>
              <a:t>t</a:t>
            </a:r>
            <a:r>
              <a:rPr lang="en-US" sz="2800" dirty="0">
                <a:latin typeface="Calibri" panose="020F0502020204030204" pitchFamily="34" charset="0"/>
                <a:ea typeface="Wingdings" panose="05000000000000000000" pitchFamily="2" charset="2"/>
                <a:cs typeface="Times New Roman" panose="02020603050405020304" pitchFamily="18" charset="0"/>
              </a:rPr>
              <a:t>ed</a:t>
            </a:r>
            <a:r>
              <a:rPr lang="en-US" sz="2800" spc="80"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the</a:t>
            </a:r>
            <a:r>
              <a:rPr lang="en-US" sz="2800" spc="95" dirty="0">
                <a:latin typeface="Calibri" panose="020F0502020204030204" pitchFamily="34" charset="0"/>
                <a:ea typeface="Wingdings" panose="05000000000000000000" pitchFamily="2" charset="2"/>
                <a:cs typeface="Times New Roman" panose="02020603050405020304" pitchFamily="18" charset="0"/>
              </a:rPr>
              <a:t> </a:t>
            </a:r>
            <a:r>
              <a:rPr lang="en-US" sz="2800" spc="-15" dirty="0">
                <a:latin typeface="Calibri" panose="020F0502020204030204" pitchFamily="34" charset="0"/>
                <a:ea typeface="Wingdings" panose="05000000000000000000" pitchFamily="2" charset="2"/>
                <a:cs typeface="Times New Roman" panose="02020603050405020304" pitchFamily="18" charset="0"/>
              </a:rPr>
              <a:t>s</a:t>
            </a:r>
            <a:r>
              <a:rPr lang="en-US" sz="2800" dirty="0">
                <a:latin typeface="Calibri" panose="020F0502020204030204" pitchFamily="34" charset="0"/>
                <a:ea typeface="Wingdings" panose="05000000000000000000" pitchFamily="2" charset="2"/>
                <a:cs typeface="Times New Roman" panose="02020603050405020304" pitchFamily="18" charset="0"/>
              </a:rPr>
              <a:t>e</a:t>
            </a:r>
            <a:r>
              <a:rPr lang="en-US" sz="2800" spc="-10" dirty="0">
                <a:latin typeface="Calibri" panose="020F0502020204030204" pitchFamily="34" charset="0"/>
                <a:ea typeface="Wingdings" panose="05000000000000000000" pitchFamily="2" charset="2"/>
                <a:cs typeface="Times New Roman" panose="02020603050405020304" pitchFamily="18" charset="0"/>
              </a:rPr>
              <a:t>c</a:t>
            </a:r>
            <a:r>
              <a:rPr lang="en-US" sz="2800" spc="-5" dirty="0">
                <a:latin typeface="Calibri" panose="020F0502020204030204" pitchFamily="34" charset="0"/>
                <a:ea typeface="Wingdings" panose="05000000000000000000" pitchFamily="2" charset="2"/>
                <a:cs typeface="Times New Roman" panose="02020603050405020304" pitchFamily="18" charset="0"/>
              </a:rPr>
              <a:t>u</a:t>
            </a:r>
            <a:r>
              <a:rPr lang="en-US" sz="2800" dirty="0">
                <a:latin typeface="Calibri" panose="020F0502020204030204" pitchFamily="34" charset="0"/>
                <a:ea typeface="Wingdings" panose="05000000000000000000" pitchFamily="2" charset="2"/>
                <a:cs typeface="Times New Roman" panose="02020603050405020304" pitchFamily="18" charset="0"/>
              </a:rPr>
              <a:t>rity</a:t>
            </a:r>
            <a:r>
              <a:rPr lang="en-US" sz="2800" spc="100" dirty="0">
                <a:latin typeface="Calibri" panose="020F0502020204030204" pitchFamily="34" charset="0"/>
                <a:ea typeface="Wingdings" panose="05000000000000000000" pitchFamily="2" charset="2"/>
                <a:cs typeface="Times New Roman" panose="02020603050405020304" pitchFamily="18" charset="0"/>
              </a:rPr>
              <a:t> </a:t>
            </a:r>
            <a:r>
              <a:rPr lang="en-US" sz="2800" spc="-15" dirty="0">
                <a:latin typeface="Calibri" panose="020F0502020204030204" pitchFamily="34" charset="0"/>
                <a:ea typeface="Wingdings" panose="05000000000000000000" pitchFamily="2" charset="2"/>
                <a:cs typeface="Times New Roman" panose="02020603050405020304" pitchFamily="18" charset="0"/>
              </a:rPr>
              <a:t>s</a:t>
            </a:r>
            <a:r>
              <a:rPr lang="en-US" sz="2800" dirty="0">
                <a:latin typeface="Calibri" panose="020F0502020204030204" pitchFamily="34" charset="0"/>
                <a:ea typeface="Wingdings" panose="05000000000000000000" pitchFamily="2" charset="2"/>
                <a:cs typeface="Times New Roman" panose="02020603050405020304" pitchFamily="18" charset="0"/>
              </a:rPr>
              <a:t>etti</a:t>
            </a:r>
            <a:r>
              <a:rPr lang="en-US" sz="2800" spc="-5" dirty="0">
                <a:latin typeface="Calibri" panose="020F0502020204030204" pitchFamily="34" charset="0"/>
                <a:ea typeface="Wingdings" panose="05000000000000000000" pitchFamily="2" charset="2"/>
                <a:cs typeface="Times New Roman" panose="02020603050405020304" pitchFamily="18" charset="0"/>
              </a:rPr>
              <a:t>ng</a:t>
            </a:r>
            <a:r>
              <a:rPr lang="en-US" sz="2800" dirty="0">
                <a:latin typeface="Calibri" panose="020F0502020204030204" pitchFamily="34" charset="0"/>
                <a:ea typeface="Wingdings" panose="05000000000000000000" pitchFamily="2" charset="2"/>
                <a:cs typeface="Times New Roman" panose="02020603050405020304" pitchFamily="18" charset="0"/>
              </a:rPr>
              <a:t>s</a:t>
            </a:r>
            <a:r>
              <a:rPr lang="en-US" sz="2800" spc="85" dirty="0">
                <a:latin typeface="Calibri" panose="020F0502020204030204" pitchFamily="34" charset="0"/>
                <a:ea typeface="Wingdings" panose="05000000000000000000" pitchFamily="2" charset="2"/>
                <a:cs typeface="Times New Roman" panose="02020603050405020304" pitchFamily="18" charset="0"/>
              </a:rPr>
              <a:t> </a:t>
            </a:r>
            <a:r>
              <a:rPr lang="en-US" sz="2800" spc="5" dirty="0">
                <a:latin typeface="Calibri" panose="020F0502020204030204" pitchFamily="34" charset="0"/>
                <a:ea typeface="Wingdings" panose="05000000000000000000" pitchFamily="2" charset="2"/>
                <a:cs typeface="Times New Roman" panose="02020603050405020304" pitchFamily="18" charset="0"/>
              </a:rPr>
              <a:t>o</a:t>
            </a:r>
            <a:r>
              <a:rPr lang="en-US" sz="2800" dirty="0">
                <a:latin typeface="Calibri" panose="020F0502020204030204" pitchFamily="34" charset="0"/>
                <a:ea typeface="Wingdings" panose="05000000000000000000" pitchFamily="2" charset="2"/>
                <a:cs typeface="Times New Roman" panose="02020603050405020304" pitchFamily="18" charset="0"/>
              </a:rPr>
              <a:t>n y</a:t>
            </a:r>
            <a:r>
              <a:rPr lang="en-US" sz="2800" spc="5" dirty="0">
                <a:latin typeface="Calibri" panose="020F0502020204030204" pitchFamily="34" charset="0"/>
                <a:ea typeface="Wingdings" panose="05000000000000000000" pitchFamily="2" charset="2"/>
                <a:cs typeface="Times New Roman" panose="02020603050405020304" pitchFamily="18" charset="0"/>
              </a:rPr>
              <a:t>o</a:t>
            </a:r>
            <a:r>
              <a:rPr lang="en-US" sz="2800" spc="-5" dirty="0">
                <a:latin typeface="Calibri" panose="020F0502020204030204" pitchFamily="34" charset="0"/>
                <a:ea typeface="Wingdings" panose="05000000000000000000" pitchFamily="2" charset="2"/>
                <a:cs typeface="Times New Roman" panose="02020603050405020304" pitchFamily="18" charset="0"/>
              </a:rPr>
              <a:t>u</a:t>
            </a:r>
            <a:r>
              <a:rPr lang="en-US" sz="2800" dirty="0">
                <a:latin typeface="Calibri" panose="020F0502020204030204" pitchFamily="34" charset="0"/>
                <a:ea typeface="Wingdings" panose="05000000000000000000" pitchFamily="2" charset="2"/>
                <a:cs typeface="Times New Roman" panose="02020603050405020304" pitchFamily="18" charset="0"/>
              </a:rPr>
              <a:t>r</a:t>
            </a:r>
            <a:r>
              <a:rPr lang="en-US" sz="2800" spc="-10"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wire</a:t>
            </a:r>
            <a:r>
              <a:rPr lang="en-US" sz="2800" spc="-10" dirty="0">
                <a:latin typeface="Calibri" panose="020F0502020204030204" pitchFamily="34" charset="0"/>
                <a:ea typeface="Wingdings" panose="05000000000000000000" pitchFamily="2" charset="2"/>
                <a:cs typeface="Times New Roman" panose="02020603050405020304" pitchFamily="18" charset="0"/>
              </a:rPr>
              <a:t>l</a:t>
            </a:r>
            <a:r>
              <a:rPr lang="en-US" sz="2800" dirty="0">
                <a:latin typeface="Calibri" panose="020F0502020204030204" pitchFamily="34" charset="0"/>
                <a:ea typeface="Wingdings" panose="05000000000000000000" pitchFamily="2" charset="2"/>
                <a:cs typeface="Times New Roman" panose="02020603050405020304" pitchFamily="18" charset="0"/>
              </a:rPr>
              <a:t>ess</a:t>
            </a:r>
            <a:r>
              <a:rPr lang="en-US" sz="2800" spc="5" dirty="0">
                <a:latin typeface="Calibri" panose="020F0502020204030204" pitchFamily="34" charset="0"/>
                <a:ea typeface="Wingdings" panose="05000000000000000000" pitchFamily="2" charset="2"/>
                <a:cs typeface="Times New Roman" panose="02020603050405020304" pitchFamily="18" charset="0"/>
              </a:rPr>
              <a:t> </a:t>
            </a:r>
            <a:r>
              <a:rPr lang="en-US" sz="2800" spc="-15" dirty="0">
                <a:latin typeface="Calibri" panose="020F0502020204030204" pitchFamily="34" charset="0"/>
                <a:ea typeface="Wingdings" panose="05000000000000000000" pitchFamily="2" charset="2"/>
                <a:cs typeface="Times New Roman" panose="02020603050405020304" pitchFamily="18" charset="0"/>
              </a:rPr>
              <a:t>r</a:t>
            </a:r>
            <a:r>
              <a:rPr lang="en-US" sz="2800" spc="5" dirty="0">
                <a:latin typeface="Calibri" panose="020F0502020204030204" pitchFamily="34" charset="0"/>
                <a:ea typeface="Wingdings" panose="05000000000000000000" pitchFamily="2" charset="2"/>
                <a:cs typeface="Times New Roman" panose="02020603050405020304" pitchFamily="18" charset="0"/>
              </a:rPr>
              <a:t>o</a:t>
            </a:r>
            <a:r>
              <a:rPr lang="en-US" sz="2800" spc="-5" dirty="0">
                <a:latin typeface="Calibri" panose="020F0502020204030204" pitchFamily="34" charset="0"/>
                <a:ea typeface="Wingdings" panose="05000000000000000000" pitchFamily="2" charset="2"/>
                <a:cs typeface="Times New Roman" panose="02020603050405020304" pitchFamily="18" charset="0"/>
              </a:rPr>
              <a:t>u</a:t>
            </a:r>
            <a:r>
              <a:rPr lang="en-US" sz="2800" dirty="0">
                <a:latin typeface="Calibri" panose="020F0502020204030204" pitchFamily="34" charset="0"/>
                <a:ea typeface="Wingdings" panose="05000000000000000000" pitchFamily="2" charset="2"/>
                <a:cs typeface="Times New Roman" panose="02020603050405020304" pitchFamily="18" charset="0"/>
              </a:rPr>
              <a:t>ter</a:t>
            </a:r>
            <a:r>
              <a:rPr lang="en-US" sz="2800" spc="-15" dirty="0">
                <a:latin typeface="Calibri" panose="020F0502020204030204" pitchFamily="34" charset="0"/>
                <a:ea typeface="Wingdings" panose="05000000000000000000" pitchFamily="2" charset="2"/>
                <a:cs typeface="Times New Roman" panose="02020603050405020304" pitchFamily="18" charset="0"/>
              </a:rPr>
              <a:t> </a:t>
            </a:r>
            <a:r>
              <a:rPr lang="en-US" sz="2800" spc="-10" dirty="0">
                <a:latin typeface="Calibri" panose="020F0502020204030204" pitchFamily="34" charset="0"/>
                <a:ea typeface="Wingdings" panose="05000000000000000000" pitchFamily="2" charset="2"/>
                <a:cs typeface="Times New Roman" panose="02020603050405020304" pitchFamily="18" charset="0"/>
              </a:rPr>
              <a:t>t</a:t>
            </a:r>
            <a:r>
              <a:rPr lang="en-US" sz="2800" dirty="0">
                <a:latin typeface="Calibri" panose="020F0502020204030204" pitchFamily="34" charset="0"/>
                <a:ea typeface="Wingdings" panose="05000000000000000000" pitchFamily="2" charset="2"/>
                <a:cs typeface="Times New Roman" panose="02020603050405020304" pitchFamily="18" charset="0"/>
              </a:rPr>
              <a:t>o</a:t>
            </a:r>
            <a:r>
              <a:rPr lang="en-US" sz="2800" spc="-5"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m</a:t>
            </a:r>
            <a:r>
              <a:rPr lang="en-US" sz="2800" spc="-15" dirty="0">
                <a:latin typeface="Calibri" panose="020F0502020204030204" pitchFamily="34" charset="0"/>
                <a:ea typeface="Wingdings" panose="05000000000000000000" pitchFamily="2" charset="2"/>
                <a:cs typeface="Times New Roman" panose="02020603050405020304" pitchFamily="18" charset="0"/>
              </a:rPr>
              <a:t>a</a:t>
            </a:r>
            <a:r>
              <a:rPr lang="en-US" sz="2800" dirty="0">
                <a:latin typeface="Calibri" panose="020F0502020204030204" pitchFamily="34" charset="0"/>
                <a:ea typeface="Wingdings" panose="05000000000000000000" pitchFamily="2" charset="2"/>
                <a:cs typeface="Times New Roman" panose="02020603050405020304" pitchFamily="18" charset="0"/>
              </a:rPr>
              <a:t>ke</a:t>
            </a:r>
            <a:r>
              <a:rPr lang="en-US" sz="2800" spc="5"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it</a:t>
            </a:r>
            <a:r>
              <a:rPr lang="en-US" sz="2800" spc="-10"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secu</a:t>
            </a:r>
            <a:r>
              <a:rPr lang="en-US" sz="2800" spc="-20" dirty="0">
                <a:latin typeface="Calibri" panose="020F0502020204030204" pitchFamily="34" charset="0"/>
                <a:ea typeface="Wingdings" panose="05000000000000000000" pitchFamily="2" charset="2"/>
                <a:cs typeface="Times New Roman" panose="02020603050405020304" pitchFamily="18" charset="0"/>
              </a:rPr>
              <a:t>r</a:t>
            </a:r>
            <a:r>
              <a:rPr lang="en-US" sz="2800" dirty="0">
                <a:latin typeface="Calibri" panose="020F0502020204030204" pitchFamily="34" charset="0"/>
                <a:ea typeface="Wingdings" panose="05000000000000000000" pitchFamily="2" charset="2"/>
                <a:cs typeface="Times New Roman" panose="02020603050405020304" pitchFamily="18" charset="0"/>
              </a:rPr>
              <a:t>e a</a:t>
            </a:r>
            <a:r>
              <a:rPr lang="en-US" sz="2800" spc="-5" dirty="0">
                <a:latin typeface="Calibri" panose="020F0502020204030204" pitchFamily="34" charset="0"/>
                <a:ea typeface="Wingdings" panose="05000000000000000000" pitchFamily="2" charset="2"/>
                <a:cs typeface="Times New Roman" panose="02020603050405020304" pitchFamily="18" charset="0"/>
              </a:rPr>
              <a:t>n</a:t>
            </a:r>
            <a:r>
              <a:rPr lang="en-US" sz="2800" dirty="0">
                <a:latin typeface="Calibri" panose="020F0502020204030204" pitchFamily="34" charset="0"/>
                <a:ea typeface="Wingdings" panose="05000000000000000000" pitchFamily="2" charset="2"/>
                <a:cs typeface="Times New Roman" panose="02020603050405020304" pitchFamily="18" charset="0"/>
              </a:rPr>
              <a:t>d</a:t>
            </a:r>
            <a:r>
              <a:rPr lang="en-US" sz="2800" spc="-5"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pr</a:t>
            </a:r>
            <a:r>
              <a:rPr lang="en-US" sz="2800" spc="-15" dirty="0">
                <a:latin typeface="Calibri" panose="020F0502020204030204" pitchFamily="34" charset="0"/>
                <a:ea typeface="Wingdings" panose="05000000000000000000" pitchFamily="2" charset="2"/>
                <a:cs typeface="Times New Roman" panose="02020603050405020304" pitchFamily="18" charset="0"/>
              </a:rPr>
              <a:t>e</a:t>
            </a:r>
            <a:r>
              <a:rPr lang="en-US" sz="2800" dirty="0">
                <a:latin typeface="Calibri" panose="020F0502020204030204" pitchFamily="34" charset="0"/>
                <a:ea typeface="Wingdings" panose="05000000000000000000" pitchFamily="2" charset="2"/>
                <a:cs typeface="Times New Roman" panose="02020603050405020304" pitchFamily="18" charset="0"/>
              </a:rPr>
              <a:t>vent</a:t>
            </a:r>
            <a:r>
              <a:rPr lang="en-US" sz="2800" spc="-10" dirty="0">
                <a:latin typeface="Calibri" panose="020F0502020204030204" pitchFamily="34" charset="0"/>
                <a:ea typeface="Wingdings" panose="05000000000000000000" pitchFamily="2" charset="2"/>
                <a:cs typeface="Times New Roman" panose="02020603050405020304" pitchFamily="18" charset="0"/>
              </a:rPr>
              <a:t> </a:t>
            </a:r>
            <a:r>
              <a:rPr lang="en-US" sz="2800" spc="5" dirty="0">
                <a:latin typeface="Calibri" panose="020F0502020204030204" pitchFamily="34" charset="0"/>
                <a:ea typeface="Wingdings" panose="05000000000000000000" pitchFamily="2" charset="2"/>
                <a:cs typeface="Times New Roman" panose="02020603050405020304" pitchFamily="18" charset="0"/>
              </a:rPr>
              <a:t>o</a:t>
            </a:r>
            <a:r>
              <a:rPr lang="en-US" sz="2800" spc="-10" dirty="0">
                <a:latin typeface="Calibri" panose="020F0502020204030204" pitchFamily="34" charset="0"/>
                <a:ea typeface="Wingdings" panose="05000000000000000000" pitchFamily="2" charset="2"/>
                <a:cs typeface="Times New Roman" panose="02020603050405020304" pitchFamily="18" charset="0"/>
              </a:rPr>
              <a:t>t</a:t>
            </a:r>
            <a:r>
              <a:rPr lang="en-US" sz="2800" spc="-5" dirty="0">
                <a:latin typeface="Calibri" panose="020F0502020204030204" pitchFamily="34" charset="0"/>
                <a:ea typeface="Wingdings" panose="05000000000000000000" pitchFamily="2" charset="2"/>
                <a:cs typeface="Times New Roman" panose="02020603050405020304" pitchFamily="18" charset="0"/>
              </a:rPr>
              <a:t>h</a:t>
            </a:r>
            <a:r>
              <a:rPr lang="en-US" sz="2800" dirty="0">
                <a:latin typeface="Calibri" panose="020F0502020204030204" pitchFamily="34" charset="0"/>
                <a:ea typeface="Wingdings" panose="05000000000000000000" pitchFamily="2" charset="2"/>
                <a:cs typeface="Times New Roman" panose="02020603050405020304" pitchFamily="18" charset="0"/>
              </a:rPr>
              <a:t>ers ac</a:t>
            </a:r>
            <a:r>
              <a:rPr lang="en-US" sz="2800" spc="-15" dirty="0">
                <a:latin typeface="Calibri" panose="020F0502020204030204" pitchFamily="34" charset="0"/>
                <a:ea typeface="Wingdings" panose="05000000000000000000" pitchFamily="2" charset="2"/>
                <a:cs typeface="Times New Roman" panose="02020603050405020304" pitchFamily="18" charset="0"/>
              </a:rPr>
              <a:t>c</a:t>
            </a:r>
            <a:r>
              <a:rPr lang="en-US" sz="2800" dirty="0">
                <a:latin typeface="Calibri" panose="020F0502020204030204" pitchFamily="34" charset="0"/>
                <a:ea typeface="Wingdings" panose="05000000000000000000" pitchFamily="2" charset="2"/>
                <a:cs typeface="Times New Roman" panose="02020603050405020304" pitchFamily="18" charset="0"/>
              </a:rPr>
              <a:t>essing</a:t>
            </a:r>
            <a:r>
              <a:rPr lang="en-US" sz="2800" spc="-5" dirty="0">
                <a:latin typeface="Calibri" panose="020F0502020204030204" pitchFamily="34" charset="0"/>
                <a:ea typeface="Wingdings" panose="05000000000000000000" pitchFamily="2" charset="2"/>
                <a:cs typeface="Times New Roman" panose="02020603050405020304" pitchFamily="18" charset="0"/>
              </a:rPr>
              <a:t> </a:t>
            </a:r>
            <a:r>
              <a:rPr lang="en-US" sz="2800" dirty="0">
                <a:latin typeface="Calibri" panose="020F0502020204030204" pitchFamily="34" charset="0"/>
                <a:ea typeface="Wingdings" panose="05000000000000000000" pitchFamily="2" charset="2"/>
                <a:cs typeface="Times New Roman" panose="02020603050405020304" pitchFamily="18" charset="0"/>
              </a:rPr>
              <a:t>it.</a:t>
            </a:r>
          </a:p>
          <a:p>
            <a:endParaRPr lang="en-US" dirty="0"/>
          </a:p>
        </p:txBody>
      </p:sp>
    </p:spTree>
    <p:extLst>
      <p:ext uri="{BB962C8B-B14F-4D97-AF65-F5344CB8AC3E}">
        <p14:creationId xmlns:p14="http://schemas.microsoft.com/office/powerpoint/2010/main" val="1253153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7A3967-C60C-4F95-844C-ED4B4B0F8491}"/>
              </a:ext>
            </a:extLst>
          </p:cNvPr>
          <p:cNvSpPr>
            <a:spLocks noGrp="1"/>
          </p:cNvSpPr>
          <p:nvPr>
            <p:ph idx="1"/>
          </p:nvPr>
        </p:nvSpPr>
        <p:spPr>
          <a:xfrm>
            <a:off x="1588" y="76200"/>
            <a:ext cx="11809412" cy="6477000"/>
          </a:xfrm>
        </p:spPr>
        <p:txBody>
          <a:bodyPr>
            <a:normAutofit fontScale="70000" lnSpcReduction="20000"/>
          </a:bodyPr>
          <a:lstStyle/>
          <a:p>
            <a:pPr marL="457200" marR="799465" lvl="1" indent="-457200" algn="just">
              <a:lnSpc>
                <a:spcPct val="117000"/>
              </a:lnSpc>
              <a:spcBef>
                <a:spcPts val="295"/>
              </a:spcBef>
              <a:buSzPts val="1100"/>
              <a:buFont typeface="Wingdings" panose="05000000000000000000" pitchFamily="2" charset="2"/>
              <a:buChar char="q"/>
              <a:tabLst>
                <a:tab pos="1215390" algn="l"/>
              </a:tabLst>
            </a:pPr>
            <a:r>
              <a:rPr lang="en-US" sz="3800" spc="-5" dirty="0">
                <a:latin typeface="Calibri" panose="020F0502020204030204" pitchFamily="34" charset="0"/>
                <a:cs typeface="Times New Roman" panose="02020603050405020304" pitchFamily="18" charset="0"/>
              </a:rPr>
              <a:t>Avoid accessing your bank account from a public computer or unsecured wireless network. If you do use a public computer, never leave it unattended when logged in and always log out properly when you've finished your banking session.</a:t>
            </a:r>
          </a:p>
          <a:p>
            <a:pPr marL="457200" marR="799465" lvl="1" indent="-457200" algn="just">
              <a:lnSpc>
                <a:spcPct val="117000"/>
              </a:lnSpc>
              <a:spcBef>
                <a:spcPts val="295"/>
              </a:spcBef>
              <a:buSzPts val="1100"/>
              <a:buFont typeface="Wingdings" panose="05000000000000000000" pitchFamily="2" charset="2"/>
              <a:buChar char="q"/>
              <a:tabLst>
                <a:tab pos="1215390" algn="l"/>
              </a:tabLst>
            </a:pPr>
            <a:r>
              <a:rPr lang="en-US" sz="3800" spc="-5" dirty="0">
                <a:latin typeface="Calibri" panose="020F0502020204030204" pitchFamily="34" charset="0"/>
                <a:cs typeface="Times New Roman" panose="02020603050405020304" pitchFamily="18" charset="0"/>
              </a:rPr>
              <a:t>If you experience any problems logging in, phone your bank – don't send an email.</a:t>
            </a:r>
          </a:p>
          <a:p>
            <a:pPr marL="457200" marR="799465" lvl="1" indent="-457200" algn="just">
              <a:lnSpc>
                <a:spcPct val="117000"/>
              </a:lnSpc>
              <a:spcBef>
                <a:spcPts val="295"/>
              </a:spcBef>
              <a:buSzPts val="1100"/>
              <a:buFont typeface="Wingdings" panose="05000000000000000000" pitchFamily="2" charset="2"/>
              <a:buChar char="q"/>
              <a:tabLst>
                <a:tab pos="1215390" algn="l"/>
              </a:tabLst>
            </a:pPr>
            <a:r>
              <a:rPr lang="en-US" sz="3800" spc="-5" dirty="0">
                <a:latin typeface="Calibri" panose="020F0502020204030204" pitchFamily="34" charset="0"/>
                <a:cs typeface="Times New Roman" panose="02020603050405020304" pitchFamily="18" charset="0"/>
              </a:rPr>
              <a:t>Avoid posting personal information such as your email address, date of birth and phone number on social networking websites such as Facebook and Twitter to reduce the risk of identity theft. Only accept friend requests from people you know. Someone posing as an interesting person asking to become your friend may actually be an ID thief. Check your privacy settings carefully and make sure only people you trust can view your profile.</a:t>
            </a:r>
          </a:p>
          <a:p>
            <a:pPr marL="457200" marR="799465" lvl="1" indent="-457200" algn="just">
              <a:lnSpc>
                <a:spcPct val="117000"/>
              </a:lnSpc>
              <a:spcBef>
                <a:spcPts val="295"/>
              </a:spcBef>
              <a:buSzPts val="1100"/>
              <a:buFont typeface="Wingdings" panose="05000000000000000000" pitchFamily="2" charset="2"/>
              <a:buChar char="q"/>
              <a:tabLst>
                <a:tab pos="1215390" algn="l"/>
              </a:tabLst>
            </a:pPr>
            <a:r>
              <a:rPr lang="en-US" sz="3800" spc="-5" dirty="0">
                <a:latin typeface="Calibri" panose="020F0502020204030204" pitchFamily="34" charset="0"/>
                <a:cs typeface="Times New Roman" panose="02020603050405020304" pitchFamily="18" charset="0"/>
              </a:rPr>
              <a:t>Regularly check your bank account and statements for suspicious transactions. If you spot something unfamiliar, report it to your bank or card provider as soon as you can.</a:t>
            </a:r>
          </a:p>
          <a:p>
            <a:endParaRPr lang="en-US" dirty="0"/>
          </a:p>
        </p:txBody>
      </p:sp>
    </p:spTree>
    <p:extLst>
      <p:ext uri="{BB962C8B-B14F-4D97-AF65-F5344CB8AC3E}">
        <p14:creationId xmlns:p14="http://schemas.microsoft.com/office/powerpoint/2010/main" val="29959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444500" y="445943"/>
            <a:ext cx="11214100" cy="646331"/>
          </a:xfrm>
        </p:spPr>
        <p:txBody>
          <a:bodyPr/>
          <a:lstStyle/>
          <a:p>
            <a:r>
              <a:rPr lang="en-US" sz="4000" dirty="0"/>
              <a:t>STAGES OF MONEY LAUNDERING</a:t>
            </a:r>
          </a:p>
        </p:txBody>
      </p:sp>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a:lstStyle/>
          <a:p>
            <a:fld id="{C263D6C4-4840-40CC-AC84-17E24B3B7BDE}" type="slidenum">
              <a:rPr lang="en-US" smtClean="0"/>
              <a:pPr/>
              <a:t>8</a:t>
            </a:fld>
            <a:endParaRPr lang="en-US" dirty="0"/>
          </a:p>
        </p:txBody>
      </p:sp>
      <p:sp>
        <p:nvSpPr>
          <p:cNvPr id="8" name="Text Placeholder 7">
            <a:extLst>
              <a:ext uri="{FF2B5EF4-FFF2-40B4-BE49-F238E27FC236}">
                <a16:creationId xmlns:a16="http://schemas.microsoft.com/office/drawing/2014/main" id="{47DC4E62-1A34-4F98-A451-214F1808519C}"/>
              </a:ext>
            </a:extLst>
          </p:cNvPr>
          <p:cNvSpPr>
            <a:spLocks noGrp="1"/>
          </p:cNvSpPr>
          <p:nvPr>
            <p:ph type="body" sz="quarter" idx="2"/>
          </p:nvPr>
        </p:nvSpPr>
        <p:spPr>
          <a:xfrm>
            <a:off x="286439" y="1366092"/>
            <a:ext cx="11093985" cy="4823571"/>
          </a:xfrm>
        </p:spPr>
        <p:txBody>
          <a:bodyPr>
            <a:normAutofit/>
          </a:bodyPr>
          <a:lstStyle/>
          <a:p>
            <a:pPr marL="0" indent="0">
              <a:buNone/>
            </a:pPr>
            <a:r>
              <a:rPr lang="en-US" sz="2000" b="1" dirty="0"/>
              <a:t>Three basic stages of Money Laundering </a:t>
            </a:r>
            <a:r>
              <a:rPr lang="en-US" sz="2000" dirty="0"/>
              <a:t>involve Placement, Layering and Integration. Money laundering schemes can be very simple or highly sophisticated. </a:t>
            </a:r>
          </a:p>
          <a:p>
            <a:pPr marL="0" indent="0">
              <a:buNone/>
            </a:pPr>
            <a:endParaRPr lang="en-US" sz="2000" dirty="0"/>
          </a:p>
          <a:p>
            <a:pPr marL="0" indent="0">
              <a:buNone/>
            </a:pPr>
            <a:endParaRPr lang="en-US" sz="2000" dirty="0"/>
          </a:p>
        </p:txBody>
      </p:sp>
      <p:graphicFrame>
        <p:nvGraphicFramePr>
          <p:cNvPr id="7" name="Content Placeholder 3"/>
          <p:cNvGraphicFramePr>
            <a:graphicFrameLocks noGrp="1"/>
          </p:cNvGraphicFramePr>
          <p:nvPr>
            <p:ph idx="1"/>
          </p:nvPr>
        </p:nvGraphicFramePr>
        <p:xfrm>
          <a:off x="1071921" y="2158754"/>
          <a:ext cx="9523020" cy="41563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589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p:txBody>
          <a:bodyPr/>
          <a:lstStyle/>
          <a:p>
            <a:r>
              <a:rPr lang="en-US" dirty="0"/>
              <a:t>A TYPICAL MONEY LAUNDERING SCHEME</a:t>
            </a:r>
          </a:p>
        </p:txBody>
      </p:sp>
      <p:sp>
        <p:nvSpPr>
          <p:cNvPr id="2" name="Slide Number Placeholder 1">
            <a:extLst>
              <a:ext uri="{FF2B5EF4-FFF2-40B4-BE49-F238E27FC236}">
                <a16:creationId xmlns:a16="http://schemas.microsoft.com/office/drawing/2014/main" id="{520FC4EE-F318-4344-9E3C-B950ADB63865}"/>
              </a:ext>
            </a:extLst>
          </p:cNvPr>
          <p:cNvSpPr>
            <a:spLocks noGrp="1"/>
          </p:cNvSpPr>
          <p:nvPr>
            <p:ph type="sldNum" sz="quarter" idx="12"/>
          </p:nvPr>
        </p:nvSpPr>
        <p:spPr/>
        <p:txBody>
          <a:bodyPr/>
          <a:lstStyle/>
          <a:p>
            <a:fld id="{C263D6C4-4840-40CC-AC84-17E24B3B7BDE}" type="slidenum">
              <a:rPr lang="en-US" smtClean="0"/>
              <a:pPr/>
              <a:t>9</a:t>
            </a:fld>
            <a:endParaRPr lang="en-US" dirty="0"/>
          </a:p>
        </p:txBody>
      </p:sp>
      <p:pic>
        <p:nvPicPr>
          <p:cNvPr id="9" name="Picture 8"/>
          <p:cNvPicPr>
            <a:picLocks noChangeAspect="1"/>
          </p:cNvPicPr>
          <p:nvPr/>
        </p:nvPicPr>
        <p:blipFill rotWithShape="1">
          <a:blip r:embed="rId2"/>
          <a:srcRect t="11837"/>
          <a:stretch/>
        </p:blipFill>
        <p:spPr>
          <a:xfrm>
            <a:off x="771895" y="1389841"/>
            <a:ext cx="10224655" cy="5140529"/>
          </a:xfrm>
          <a:prstGeom prst="rect">
            <a:avLst/>
          </a:prstGeom>
          <a:ln>
            <a:noFill/>
          </a:ln>
          <a:effectLst>
            <a:softEdge rad="112500"/>
          </a:effectLst>
        </p:spPr>
      </p:pic>
    </p:spTree>
    <p:extLst>
      <p:ext uri="{BB962C8B-B14F-4D97-AF65-F5344CB8AC3E}">
        <p14:creationId xmlns:p14="http://schemas.microsoft.com/office/powerpoint/2010/main" val="351398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12">
      <a:dk1>
        <a:srgbClr val="000000"/>
      </a:dk1>
      <a:lt1>
        <a:srgbClr val="FFFFFF"/>
      </a:lt1>
      <a:dk2>
        <a:srgbClr val="6D6E71"/>
      </a:dk2>
      <a:lt2>
        <a:srgbClr val="58595B"/>
      </a:lt2>
      <a:accent1>
        <a:srgbClr val="0065A4"/>
      </a:accent1>
      <a:accent2>
        <a:srgbClr val="47C3D3"/>
      </a:accent2>
      <a:accent3>
        <a:srgbClr val="8F2D63"/>
      </a:accent3>
      <a:accent4>
        <a:srgbClr val="1A6871"/>
      </a:accent4>
      <a:accent5>
        <a:srgbClr val="0C4360"/>
      </a:accent5>
      <a:accent6>
        <a:srgbClr val="F47735"/>
      </a:accent6>
      <a:hlink>
        <a:srgbClr val="00559A"/>
      </a:hlink>
      <a:folHlink>
        <a:srgbClr val="595851"/>
      </a:folHlink>
    </a:clrScheme>
    <a:fontScheme name="Custom 3">
      <a:majorFont>
        <a:latin typeface="Trebuchet M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66687569_Modern blue presentation_AAS_v5" id="{C7B59113-CD15-4341-96CA-86E715D5BE98}" vid="{5A8FDAEB-3DF3-4B3C-A708-49813F8D6F8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757914-1161-4661-9696-421FD6935CDD}">
  <ds:schemaRefs>
    <ds:schemaRef ds:uri="16c05727-aa75-4e4a-9b5f-8a80a1165891"/>
    <ds:schemaRef ds:uri="http://schemas.microsoft.com/office/infopath/2007/PartnerControls"/>
    <ds:schemaRef ds:uri="http://purl.org/dc/dcmitype/"/>
    <ds:schemaRef ds:uri="71af3243-3dd4-4a8d-8c0d-dd76da1f02a5"/>
    <ds:schemaRef ds:uri="http://www.w3.org/XML/1998/namespace"/>
    <ds:schemaRef ds:uri="http://schemas.openxmlformats.org/package/2006/metadata/core-properties"/>
    <ds:schemaRef ds:uri="http://schemas.microsoft.com/office/2006/metadata/properties"/>
    <ds:schemaRef ds:uri="http://schemas.microsoft.com/office/2006/documentManagement/types"/>
    <ds:schemaRef ds:uri="http://purl.org/dc/terms/"/>
    <ds:schemaRef ds:uri="http://purl.org/dc/elements/1.1/"/>
  </ds:schemaRefs>
</ds:datastoreItem>
</file>

<file path=customXml/itemProps2.xml><?xml version="1.0" encoding="utf-8"?>
<ds:datastoreItem xmlns:ds="http://schemas.openxmlformats.org/officeDocument/2006/customXml" ds:itemID="{4C103400-4A22-4E35-B588-4C4D426389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B26E0C9-B2AA-42E6-97B6-E1B7D9EAF12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Modern blue presentation</Template>
  <TotalTime>0</TotalTime>
  <Words>6307</Words>
  <Application>Microsoft Office PowerPoint</Application>
  <PresentationFormat>Widescreen</PresentationFormat>
  <Paragraphs>522</Paragraphs>
  <Slides>73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73</vt:i4>
      </vt:variant>
    </vt:vector>
  </HeadingPairs>
  <TitlesOfParts>
    <vt:vector size="81" baseType="lpstr">
      <vt:lpstr>Arial</vt:lpstr>
      <vt:lpstr>Calibri</vt:lpstr>
      <vt:lpstr>Courier New</vt:lpstr>
      <vt:lpstr>Gill Sans MT</vt:lpstr>
      <vt:lpstr>Trade Gothic LT Pro</vt:lpstr>
      <vt:lpstr>Trebuchet MS</vt:lpstr>
      <vt:lpstr>Wingdings</vt:lpstr>
      <vt:lpstr>Office Theme</vt:lpstr>
      <vt:lpstr>AML TRAINING                   (Updated Sep 2021)</vt:lpstr>
      <vt:lpstr>TRAINING INTRODUCTION</vt:lpstr>
      <vt:lpstr>TRAINING INTRODUCTION</vt:lpstr>
      <vt:lpstr>MONEY LAUNDERING</vt:lpstr>
      <vt:lpstr>WHAT IS MONEY LAUNDERING?</vt:lpstr>
      <vt:lpstr>Causes of Monday laundering</vt:lpstr>
      <vt:lpstr>EXAMPLES OF MONEY OBTAINED FROM CRIMINAL ACTIVITIES</vt:lpstr>
      <vt:lpstr>STAGES OF MONEY LAUNDERING</vt:lpstr>
      <vt:lpstr>A TYPICAL MONEY LAUNDERING SCHEME</vt:lpstr>
      <vt:lpstr>MONEY LAUNDERING ACTIVITIES</vt:lpstr>
      <vt:lpstr>Methods  of  Money  Laundering </vt:lpstr>
      <vt:lpstr>Methods of Money Laundering</vt:lpstr>
      <vt:lpstr>MONEY LAUNDERING EXAMPLES</vt:lpstr>
      <vt:lpstr>Example </vt:lpstr>
      <vt:lpstr>WHAT IS TERRORIST FINANCING?</vt:lpstr>
      <vt:lpstr>EXAMPLES OF TERRORIST FINANCING</vt:lpstr>
      <vt:lpstr>PENALTIES</vt:lpstr>
      <vt:lpstr>5th AMLD Summary Points</vt:lpstr>
      <vt:lpstr>CUSTOMER DUE DILIGENCE (CDD)</vt:lpstr>
      <vt:lpstr>WHAT IS CUSTOMER DUE DILIGENCE ?</vt:lpstr>
      <vt:lpstr>IMPORTANCE OF CUSTOMER’S INFORMATION</vt:lpstr>
      <vt:lpstr>WHEN YOU NEED TO APPLY CUSTOMER DUE DILIGENCE MEASURES?</vt:lpstr>
      <vt:lpstr>CUSTOMER DUE DILIGENCE WHEN YOU ARE ESTABLISHING A BUSINESS RELATIONSHIP</vt:lpstr>
      <vt:lpstr>THE CHANGING CIRCUMSTANCES OF YOUR  CUSTOMERS</vt:lpstr>
      <vt:lpstr>CUSTOMER DUE DILIGENCE FOR NEW CUSTOMERS </vt:lpstr>
      <vt:lpstr>CUSTOMER DUE DILIGENCE FOR REGULAR AND EXISTING CUSTOMERS</vt:lpstr>
      <vt:lpstr>CUSTOMER DUE DILIGENCE FOR TRANSACTIONS</vt:lpstr>
      <vt:lpstr>CUSTOMER DUE DILIGENCE IN CASE OF POTENTIALLY LINKED TRANSACTIONS</vt:lpstr>
      <vt:lpstr>WHEN TO CARRY OUT ENHANCE DUE DILIGENCE (EDD)</vt:lpstr>
      <vt:lpstr>EDD IN CASE OF CUSTOMERS WHO ARE NOT PHYSICALLY PRESENT</vt:lpstr>
      <vt:lpstr>POLITICALLY EXPOSED PERSON (PEP)</vt:lpstr>
      <vt:lpstr>EDD WHEN DEALING WITH A POLITICALLY EXPOSED PERSON (PEP)</vt:lpstr>
      <vt:lpstr>EDD Measures for High-Risk Countries  Additional Measures to Take if Country is identified as High-Risk Country by EU, FATF or HM Treasury.  Rest of Risk Factors have been explained in our Risk Assessment Document.   According to Financial Action Task Force, Due to strategic deficiencies in their regimes to counter money laundering, terrorist financing, and proliferation financing, FATF places PAKISTAN under increased monitoring, it means the Pakistan has committed to resolve swiftly the identified strategic deficiencies within agreed timeframes and is subject to increased monitoring. This list is often externally referred to as the ‘grey list’. http://www.fatf-gafi.org/publications/high-risk-and-other monitored-jurisdictions/documents/increased-monitoring-june-2020.html       </vt:lpstr>
      <vt:lpstr>Additional Measures to Take:     In case of HIGH RISK EDD is mandatory and Agents/ICM Staff must do more to verify identity and scrutinise the background and nature of the transactions than for standard customer due diligence.   How this goes beyond standard due diligence must be made clear in your risk assessment and procedures. For example:   1. Obtain additional information or evidence to establish the identity from independent sources, such as more documentation on identity or address or electronic verification alongside manual checks.  2. Take additional measures to verify the documents supplied such as by checking them against additional independent sources, or require that copies of the customer’s documentation are certified by a bank, financial institution, lawyer or notary who are competent at document inspection and impostor detection, or a person from a regulated industry or in a position of trust  3. if receiving payment ensure it is made through a bank account in the name of the person you are dealing with.  4. take more steps to understand the history, ownership, and financial situation of the parties to the transaction       </vt:lpstr>
      <vt:lpstr>5. In the case of a politically exposed person establish the source of wealth and source of funds  6. Carry out more scrutiny of the business relationship and satisfy yourself that it is consistent with the stated purpose.  7. Measures which must be taken when either party to a business relationship, or relevant transaction is established in a high-risk third country (a business is established in a country if they are incorporated there, is their principal place of business, or they are regulated there as a financial or credit institution; an individual is established in a country if they are resident there)  8. Obtain additional information on the customer and the customer’s beneficial owner  9. Obtain additional information on the intended nature of the business relationship  10.Obtain information on the source of funds of the customer and of the customer’s beneficial owner  11. Obtain information on the reasons for the transaction  12. Obtain the approval of senior management for establishing or continuing the business relationship 13. Enhance monitoring of the business relationship by increasing the number and timing of controls applied, and select patterns of transactions which require further examination    </vt:lpstr>
      <vt:lpstr>PowerPoint Presentation</vt:lpstr>
      <vt:lpstr>IDENTIFICATION TRAINING</vt:lpstr>
      <vt:lpstr>IDENTIFICATION</vt:lpstr>
      <vt:lpstr>DOCUMENTS FOR ACCEPTABLE IDENTIFICATION</vt:lpstr>
      <vt:lpstr>DOCUMENTS FOR ACCEPTABLE IDENTIFICATION</vt:lpstr>
      <vt:lpstr>AGE FOR CONDUCTING TRANSACTION</vt:lpstr>
      <vt:lpstr>TRANSACTION GET REFUSED BECAUSE OF THE FOLLOWING REASONS</vt:lpstr>
      <vt:lpstr>IMPORTANCE OF ACCEPTABLE ID</vt:lpstr>
      <vt:lpstr>INFORMATION REQUIRED TO COMPLETE THE TRANSACTION</vt:lpstr>
      <vt:lpstr>Determine the true identification of each customer (according to the MLR 2017) seeking to conduct a transaction regardless of transaction size &amp; Collect Following Information</vt:lpstr>
      <vt:lpstr>On transactions of 5000 GBP and above the sender must be verified through an acceptable photo ID document and proof of residential address should be taken. The following must be recorded:- </vt:lpstr>
      <vt:lpstr>CHECKS WHEN CUSTOMER MAKE ONE-OFF TRANSACTION</vt:lpstr>
      <vt:lpstr>RECORD KEEPING</vt:lpstr>
      <vt:lpstr>RECORD TO BE KEPT SAFE</vt:lpstr>
      <vt:lpstr>HOW RECORD SHOULD BE KEPT</vt:lpstr>
      <vt:lpstr>SIGNED RECEIPT OF TRANSACTIONS</vt:lpstr>
      <vt:lpstr>SUSPICIOUS ACTIVITY REPORT (SAR)</vt:lpstr>
      <vt:lpstr>SUSPICIOUS ACTIVITY REPORT (SAR)</vt:lpstr>
      <vt:lpstr>REASON FOR SUSPICION</vt:lpstr>
      <vt:lpstr>REASON FOR SUSPICION</vt:lpstr>
      <vt:lpstr>REASON FOR SUSPICION</vt:lpstr>
      <vt:lpstr>REASON FOR SUSPICION</vt:lpstr>
      <vt:lpstr>WHEN TO REPORT SUSPICIOUS ACTIVITY</vt:lpstr>
      <vt:lpstr>WHY SUBMIT SAR?</vt:lpstr>
      <vt:lpstr>WHO DO I SEND SAR TO? </vt:lpstr>
      <vt:lpstr>THE INFORMATION IN THE SAR SUBMITTED IS HELD SECURELY</vt:lpstr>
      <vt:lpstr>Bribery Prevention Policy and Procedures</vt:lpstr>
      <vt:lpstr>Bribery Prevention Policy and Procedures</vt:lpstr>
      <vt:lpstr>Anti-Fraud Guide for Agents and their Operators </vt:lpstr>
      <vt:lpstr>PowerPoint Presentation</vt:lpstr>
      <vt:lpstr> </vt:lpstr>
      <vt:lpstr>PowerPoint Presentation</vt:lpstr>
      <vt:lpstr>PowerPoint Presentation</vt:lpstr>
      <vt:lpstr>PowerPoint Presentation</vt:lpstr>
      <vt:lpstr> </vt:lpstr>
      <vt:lpstr>Tips to Avoid Phishing And Identity Theft</vt:lpstr>
      <vt:lpstr>Avoiding Scam Calls And Emails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2019-08-07T14:02:02Z</dcterms:created>
  <dcterms:modified xsi:type="dcterms:W3CDTF">2021-09-11T11:07:42Z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